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9" r:id="rId1"/>
  </p:sldMasterIdLst>
  <p:notesMasterIdLst>
    <p:notesMasterId r:id="rId102"/>
  </p:notesMasterIdLst>
  <p:handoutMasterIdLst>
    <p:handoutMasterId r:id="rId103"/>
  </p:handoutMasterIdLst>
  <p:sldIdLst>
    <p:sldId id="264" r:id="rId2"/>
    <p:sldId id="363" r:id="rId3"/>
    <p:sldId id="364" r:id="rId4"/>
    <p:sldId id="365" r:id="rId5"/>
    <p:sldId id="402" r:id="rId6"/>
    <p:sldId id="338" r:id="rId7"/>
    <p:sldId id="337" r:id="rId8"/>
    <p:sldId id="403" r:id="rId9"/>
    <p:sldId id="339" r:id="rId10"/>
    <p:sldId id="414" r:id="rId11"/>
    <p:sldId id="342" r:id="rId12"/>
    <p:sldId id="340" r:id="rId13"/>
    <p:sldId id="341" r:id="rId14"/>
    <p:sldId id="415" r:id="rId15"/>
    <p:sldId id="404" r:id="rId16"/>
    <p:sldId id="387" r:id="rId17"/>
    <p:sldId id="428" r:id="rId18"/>
    <p:sldId id="429" r:id="rId19"/>
    <p:sldId id="345" r:id="rId20"/>
    <p:sldId id="353" r:id="rId21"/>
    <p:sldId id="422" r:id="rId22"/>
    <p:sldId id="425" r:id="rId23"/>
    <p:sldId id="346" r:id="rId24"/>
    <p:sldId id="423" r:id="rId25"/>
    <p:sldId id="424" r:id="rId26"/>
    <p:sldId id="426" r:id="rId27"/>
    <p:sldId id="300" r:id="rId28"/>
    <p:sldId id="301" r:id="rId29"/>
    <p:sldId id="302" r:id="rId30"/>
    <p:sldId id="303" r:id="rId31"/>
    <p:sldId id="304" r:id="rId32"/>
    <p:sldId id="305" r:id="rId33"/>
    <p:sldId id="306" r:id="rId34"/>
    <p:sldId id="307" r:id="rId35"/>
    <p:sldId id="308" r:id="rId36"/>
    <p:sldId id="347" r:id="rId37"/>
    <p:sldId id="416" r:id="rId38"/>
    <p:sldId id="348" r:id="rId39"/>
    <p:sldId id="349" r:id="rId40"/>
    <p:sldId id="350" r:id="rId41"/>
    <p:sldId id="351" r:id="rId42"/>
    <p:sldId id="405" r:id="rId43"/>
    <p:sldId id="352" r:id="rId44"/>
    <p:sldId id="354" r:id="rId45"/>
    <p:sldId id="355" r:id="rId46"/>
    <p:sldId id="356" r:id="rId47"/>
    <p:sldId id="357" r:id="rId48"/>
    <p:sldId id="358" r:id="rId49"/>
    <p:sldId id="418" r:id="rId50"/>
    <p:sldId id="366" r:id="rId51"/>
    <p:sldId id="367" r:id="rId52"/>
    <p:sldId id="368" r:id="rId53"/>
    <p:sldId id="369" r:id="rId54"/>
    <p:sldId id="376" r:id="rId55"/>
    <p:sldId id="370" r:id="rId56"/>
    <p:sldId id="433" r:id="rId57"/>
    <p:sldId id="371" r:id="rId58"/>
    <p:sldId id="372" r:id="rId59"/>
    <p:sldId id="373" r:id="rId60"/>
    <p:sldId id="419" r:id="rId61"/>
    <p:sldId id="377" r:id="rId62"/>
    <p:sldId id="319" r:id="rId63"/>
    <p:sldId id="410" r:id="rId64"/>
    <p:sldId id="320" r:id="rId65"/>
    <p:sldId id="321" r:id="rId66"/>
    <p:sldId id="374" r:id="rId67"/>
    <p:sldId id="375" r:id="rId68"/>
    <p:sldId id="378" r:id="rId69"/>
    <p:sldId id="430" r:id="rId70"/>
    <p:sldId id="401" r:id="rId71"/>
    <p:sldId id="384" r:id="rId72"/>
    <p:sldId id="382" r:id="rId73"/>
    <p:sldId id="383" r:id="rId74"/>
    <p:sldId id="385" r:id="rId75"/>
    <p:sldId id="334" r:id="rId76"/>
    <p:sldId id="335" r:id="rId77"/>
    <p:sldId id="386" r:id="rId78"/>
    <p:sldId id="408" r:id="rId79"/>
    <p:sldId id="432" r:id="rId80"/>
    <p:sldId id="427" r:id="rId81"/>
    <p:sldId id="322" r:id="rId82"/>
    <p:sldId id="323" r:id="rId83"/>
    <p:sldId id="324" r:id="rId84"/>
    <p:sldId id="325" r:id="rId85"/>
    <p:sldId id="333" r:id="rId86"/>
    <p:sldId id="326" r:id="rId87"/>
    <p:sldId id="388" r:id="rId88"/>
    <p:sldId id="389" r:id="rId89"/>
    <p:sldId id="390" r:id="rId90"/>
    <p:sldId id="392" r:id="rId91"/>
    <p:sldId id="391" r:id="rId92"/>
    <p:sldId id="431" r:id="rId93"/>
    <p:sldId id="409" r:id="rId94"/>
    <p:sldId id="394" r:id="rId95"/>
    <p:sldId id="395" r:id="rId96"/>
    <p:sldId id="396" r:id="rId97"/>
    <p:sldId id="397" r:id="rId98"/>
    <p:sldId id="399" r:id="rId99"/>
    <p:sldId id="398" r:id="rId100"/>
    <p:sldId id="420" r:id="rId101"/>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8616"/>
    <a:srgbClr val="024089"/>
    <a:srgbClr val="FF3399"/>
    <a:srgbClr val="FF5050"/>
    <a:srgbClr val="FFD1D1"/>
    <a:srgbClr val="FFD6D6"/>
    <a:srgbClr val="95CCD6"/>
    <a:srgbClr val="B7E0BC"/>
    <a:srgbClr val="DDABD8"/>
    <a:srgbClr val="24837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51" autoAdjust="0"/>
    <p:restoredTop sz="87228" autoAdjust="0"/>
  </p:normalViewPr>
  <p:slideViewPr>
    <p:cSldViewPr snapToGrid="0" snapToObjects="1">
      <p:cViewPr varScale="1">
        <p:scale>
          <a:sx n="65" d="100"/>
          <a:sy n="65" d="100"/>
        </p:scale>
        <p:origin x="60" y="312"/>
      </p:cViewPr>
      <p:guideLst>
        <p:guide orient="horz" pos="2160"/>
        <p:guide pos="2880"/>
      </p:guideLst>
    </p:cSldViewPr>
  </p:slideViewPr>
  <p:outlineViewPr>
    <p:cViewPr>
      <p:scale>
        <a:sx n="33" d="100"/>
        <a:sy n="33" d="100"/>
      </p:scale>
      <p:origin x="0" y="-10086"/>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3" d="100"/>
          <a:sy n="63" d="100"/>
        </p:scale>
        <p:origin x="3342" y="5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0C617C-2E85-5A42-82EF-B4A263D608F9}" type="doc">
      <dgm:prSet loTypeId="urn:microsoft.com/office/officeart/2005/8/layout/vList2" loCatId="" qsTypeId="urn:microsoft.com/office/officeart/2005/8/quickstyle/simple1" qsCatId="simple" csTypeId="urn:microsoft.com/office/officeart/2005/8/colors/accent6_2" csCatId="accent6" phldr="1"/>
      <dgm:spPr/>
      <dgm:t>
        <a:bodyPr/>
        <a:lstStyle/>
        <a:p>
          <a:endParaRPr lang="en-US"/>
        </a:p>
      </dgm:t>
    </dgm:pt>
    <dgm:pt modelId="{FD116419-FC07-0940-BFF6-72637489BBC7}">
      <dgm:prSet phldrT="[Text]" custT="1"/>
      <dgm:spPr/>
      <dgm:t>
        <a:bodyPr/>
        <a:lstStyle/>
        <a:p>
          <a:r>
            <a:rPr lang="ru-RU" sz="2200" dirty="0">
              <a:solidFill>
                <a:srgbClr val="1F497D"/>
              </a:solidFill>
            </a:rPr>
            <a:t>Система и системное решение</a:t>
          </a:r>
          <a:endParaRPr lang="en-US" sz="2200" dirty="0">
            <a:solidFill>
              <a:srgbClr val="1F497D"/>
            </a:solidFill>
          </a:endParaRPr>
        </a:p>
      </dgm:t>
    </dgm:pt>
    <dgm:pt modelId="{5B27DDB5-4FB6-A242-8682-8C583F9628B0}" type="parTrans" cxnId="{6209E65C-2177-A048-BC0B-17259A3BA516}">
      <dgm:prSet/>
      <dgm:spPr/>
      <dgm:t>
        <a:bodyPr/>
        <a:lstStyle/>
        <a:p>
          <a:endParaRPr lang="en-US">
            <a:solidFill>
              <a:srgbClr val="1F497D"/>
            </a:solidFill>
          </a:endParaRPr>
        </a:p>
      </dgm:t>
    </dgm:pt>
    <dgm:pt modelId="{0E8958A7-4679-5745-B8FC-073514366DFE}" type="sibTrans" cxnId="{6209E65C-2177-A048-BC0B-17259A3BA516}">
      <dgm:prSet/>
      <dgm:spPr/>
      <dgm:t>
        <a:bodyPr/>
        <a:lstStyle/>
        <a:p>
          <a:endParaRPr lang="en-US">
            <a:solidFill>
              <a:srgbClr val="1F497D"/>
            </a:solidFill>
          </a:endParaRPr>
        </a:p>
      </dgm:t>
    </dgm:pt>
    <dgm:pt modelId="{BECCD3CE-630D-3948-A04B-296E14BCB69F}">
      <dgm:prSet phldrT="[Text]" custT="1"/>
      <dgm:spPr/>
      <dgm:t>
        <a:bodyPr/>
        <a:lstStyle/>
        <a:p>
          <a:pPr>
            <a:spcBef>
              <a:spcPts val="600"/>
            </a:spcBef>
            <a:spcAft>
              <a:spcPts val="600"/>
            </a:spcAft>
          </a:pPr>
          <a:r>
            <a:rPr lang="ru-RU" sz="2000" dirty="0"/>
            <a:t>Понятие системы и системного решения</a:t>
          </a:r>
          <a:endParaRPr lang="en-US" sz="2000" dirty="0">
            <a:solidFill>
              <a:schemeClr val="tx1"/>
            </a:solidFill>
          </a:endParaRPr>
        </a:p>
      </dgm:t>
    </dgm:pt>
    <dgm:pt modelId="{156EBE3A-61B5-2B44-B3DC-A9C300E9A0B2}" type="parTrans" cxnId="{1C59F516-F2F1-B94E-83E0-48BD44387059}">
      <dgm:prSet/>
      <dgm:spPr/>
      <dgm:t>
        <a:bodyPr/>
        <a:lstStyle/>
        <a:p>
          <a:endParaRPr lang="en-US">
            <a:solidFill>
              <a:srgbClr val="1F497D"/>
            </a:solidFill>
          </a:endParaRPr>
        </a:p>
      </dgm:t>
    </dgm:pt>
    <dgm:pt modelId="{B2F60139-1926-A946-9695-F2508377A6E6}" type="sibTrans" cxnId="{1C59F516-F2F1-B94E-83E0-48BD44387059}">
      <dgm:prSet/>
      <dgm:spPr/>
      <dgm:t>
        <a:bodyPr/>
        <a:lstStyle/>
        <a:p>
          <a:endParaRPr lang="en-US">
            <a:solidFill>
              <a:srgbClr val="1F497D"/>
            </a:solidFill>
          </a:endParaRPr>
        </a:p>
      </dgm:t>
    </dgm:pt>
    <dgm:pt modelId="{C220BB65-5099-B847-83FE-58A510D68588}">
      <dgm:prSet phldrT="[Text]" custT="1"/>
      <dgm:spPr/>
      <dgm:t>
        <a:bodyPr/>
        <a:lstStyle/>
        <a:p>
          <a:r>
            <a:rPr lang="ru-RU" sz="2200" dirty="0">
              <a:solidFill>
                <a:srgbClr val="1F497D"/>
              </a:solidFill>
            </a:rPr>
            <a:t>Уточнение проблемы</a:t>
          </a:r>
          <a:endParaRPr lang="en-US" sz="2200" dirty="0">
            <a:solidFill>
              <a:srgbClr val="1F497D"/>
            </a:solidFill>
          </a:endParaRPr>
        </a:p>
      </dgm:t>
    </dgm:pt>
    <dgm:pt modelId="{BD9DCC98-8BE8-2F41-B83D-BB1F1F2BF0E8}" type="parTrans" cxnId="{8775EE97-9B35-BC4B-B317-4C3B91D6F366}">
      <dgm:prSet/>
      <dgm:spPr/>
      <dgm:t>
        <a:bodyPr/>
        <a:lstStyle/>
        <a:p>
          <a:endParaRPr lang="en-US">
            <a:solidFill>
              <a:srgbClr val="1F497D"/>
            </a:solidFill>
          </a:endParaRPr>
        </a:p>
      </dgm:t>
    </dgm:pt>
    <dgm:pt modelId="{4009BCB3-7E6F-1247-A639-A365C8844DE5}" type="sibTrans" cxnId="{8775EE97-9B35-BC4B-B317-4C3B91D6F366}">
      <dgm:prSet/>
      <dgm:spPr/>
      <dgm:t>
        <a:bodyPr/>
        <a:lstStyle/>
        <a:p>
          <a:endParaRPr lang="en-US">
            <a:solidFill>
              <a:srgbClr val="1F497D"/>
            </a:solidFill>
          </a:endParaRPr>
        </a:p>
      </dgm:t>
    </dgm:pt>
    <dgm:pt modelId="{9FF979CA-B066-9241-9B6F-065F0BD5E647}">
      <dgm:prSet phldrT="[Text]" custT="1"/>
      <dgm:spPr/>
      <dgm:t>
        <a:bodyPr/>
        <a:lstStyle/>
        <a:p>
          <a:pPr>
            <a:spcBef>
              <a:spcPts val="600"/>
            </a:spcBef>
            <a:spcAft>
              <a:spcPts val="600"/>
            </a:spcAft>
          </a:pPr>
          <a:r>
            <a:rPr lang="ru-RU" sz="2000" dirty="0"/>
            <a:t>6 правил формулирования проблемы</a:t>
          </a:r>
          <a:endParaRPr lang="en-US" sz="2000" dirty="0">
            <a:solidFill>
              <a:schemeClr val="tx1"/>
            </a:solidFill>
          </a:endParaRPr>
        </a:p>
      </dgm:t>
    </dgm:pt>
    <dgm:pt modelId="{11C960F2-C1DC-FC44-B168-F15ACBFC15A4}" type="parTrans" cxnId="{E7EB9AE0-A73D-F644-9DFB-F7B7EDE12ACD}">
      <dgm:prSet/>
      <dgm:spPr/>
      <dgm:t>
        <a:bodyPr/>
        <a:lstStyle/>
        <a:p>
          <a:endParaRPr lang="en-US">
            <a:solidFill>
              <a:srgbClr val="1F497D"/>
            </a:solidFill>
          </a:endParaRPr>
        </a:p>
      </dgm:t>
    </dgm:pt>
    <dgm:pt modelId="{BA7A3A1E-E2A8-594B-A4C8-D82C037A2309}" type="sibTrans" cxnId="{E7EB9AE0-A73D-F644-9DFB-F7B7EDE12ACD}">
      <dgm:prSet/>
      <dgm:spPr/>
      <dgm:t>
        <a:bodyPr/>
        <a:lstStyle/>
        <a:p>
          <a:endParaRPr lang="en-US">
            <a:solidFill>
              <a:srgbClr val="1F497D"/>
            </a:solidFill>
          </a:endParaRPr>
        </a:p>
      </dgm:t>
    </dgm:pt>
    <dgm:pt modelId="{1C4C0ECF-F4DB-1048-8CF7-BD8D985A889E}">
      <dgm:prSet phldrT="[Text]" custT="1"/>
      <dgm:spPr/>
      <dgm:t>
        <a:bodyPr/>
        <a:lstStyle/>
        <a:p>
          <a:r>
            <a:rPr lang="ru-RU" sz="2200" dirty="0">
              <a:solidFill>
                <a:srgbClr val="1F497D"/>
              </a:solidFill>
            </a:rPr>
            <a:t>Анализ проблем</a:t>
          </a:r>
          <a:endParaRPr lang="en-US" sz="2200" dirty="0">
            <a:solidFill>
              <a:srgbClr val="1F497D"/>
            </a:solidFill>
          </a:endParaRPr>
        </a:p>
      </dgm:t>
    </dgm:pt>
    <dgm:pt modelId="{CEE354D7-2199-0247-B8E6-3D76DC2925F3}" type="parTrans" cxnId="{BD3B8219-DC86-3144-8914-4F12D133D3B7}">
      <dgm:prSet/>
      <dgm:spPr/>
      <dgm:t>
        <a:bodyPr/>
        <a:lstStyle/>
        <a:p>
          <a:endParaRPr lang="en-US">
            <a:solidFill>
              <a:srgbClr val="1F497D"/>
            </a:solidFill>
          </a:endParaRPr>
        </a:p>
      </dgm:t>
    </dgm:pt>
    <dgm:pt modelId="{9886F5F6-782D-6B47-A56A-762A5364C6BE}" type="sibTrans" cxnId="{BD3B8219-DC86-3144-8914-4F12D133D3B7}">
      <dgm:prSet/>
      <dgm:spPr/>
      <dgm:t>
        <a:bodyPr/>
        <a:lstStyle/>
        <a:p>
          <a:endParaRPr lang="en-US">
            <a:solidFill>
              <a:srgbClr val="1F497D"/>
            </a:solidFill>
          </a:endParaRPr>
        </a:p>
      </dgm:t>
    </dgm:pt>
    <dgm:pt modelId="{C11B451B-4211-DE4C-80C6-BDA3A421B4F9}">
      <dgm:prSet phldrT="[Text]" custT="1"/>
      <dgm:spPr/>
      <dgm:t>
        <a:bodyPr/>
        <a:lstStyle/>
        <a:p>
          <a:pPr>
            <a:spcBef>
              <a:spcPts val="600"/>
            </a:spcBef>
            <a:spcAft>
              <a:spcPts val="600"/>
            </a:spcAft>
          </a:pPr>
          <a:r>
            <a:rPr lang="ru-RU" sz="2000" dirty="0"/>
            <a:t>Диаграмма </a:t>
          </a:r>
          <a:r>
            <a:rPr lang="ru-RU" sz="2000" dirty="0" err="1"/>
            <a:t>Ишикавы</a:t>
          </a:r>
          <a:endParaRPr lang="en-US" sz="2000" dirty="0">
            <a:solidFill>
              <a:schemeClr val="tx1"/>
            </a:solidFill>
          </a:endParaRPr>
        </a:p>
      </dgm:t>
    </dgm:pt>
    <dgm:pt modelId="{5ACD9DA7-D1B0-3D4C-8B7B-9C695108E01B}" type="parTrans" cxnId="{157F4005-7E0D-1945-B608-A77E83BDC591}">
      <dgm:prSet/>
      <dgm:spPr/>
      <dgm:t>
        <a:bodyPr/>
        <a:lstStyle/>
        <a:p>
          <a:endParaRPr lang="en-US">
            <a:solidFill>
              <a:srgbClr val="1F497D"/>
            </a:solidFill>
          </a:endParaRPr>
        </a:p>
      </dgm:t>
    </dgm:pt>
    <dgm:pt modelId="{54B68A05-2187-494F-82AC-3DD9A1902B3B}" type="sibTrans" cxnId="{157F4005-7E0D-1945-B608-A77E83BDC591}">
      <dgm:prSet/>
      <dgm:spPr/>
      <dgm:t>
        <a:bodyPr/>
        <a:lstStyle/>
        <a:p>
          <a:endParaRPr lang="en-US">
            <a:solidFill>
              <a:srgbClr val="1F497D"/>
            </a:solidFill>
          </a:endParaRPr>
        </a:p>
      </dgm:t>
    </dgm:pt>
    <dgm:pt modelId="{17071536-D42B-4F4A-9CDD-EF7ACA69DA06}">
      <dgm:prSet custT="1"/>
      <dgm:spPr/>
      <dgm:t>
        <a:bodyPr/>
        <a:lstStyle/>
        <a:p>
          <a:r>
            <a:rPr lang="ru-RU" sz="2000" dirty="0"/>
            <a:t>Концепция КВН</a:t>
          </a:r>
        </a:p>
      </dgm:t>
    </dgm:pt>
    <dgm:pt modelId="{7847925F-C76B-48C4-A4D1-99AE89948E62}" type="parTrans" cxnId="{E0483F8E-C4D9-47CF-A1AA-83A20352FED3}">
      <dgm:prSet/>
      <dgm:spPr/>
      <dgm:t>
        <a:bodyPr/>
        <a:lstStyle/>
        <a:p>
          <a:endParaRPr lang="ru-RU"/>
        </a:p>
      </dgm:t>
    </dgm:pt>
    <dgm:pt modelId="{2E79D113-DFC6-4CE7-8F6C-1E044788BFE3}" type="sibTrans" cxnId="{E0483F8E-C4D9-47CF-A1AA-83A20352FED3}">
      <dgm:prSet/>
      <dgm:spPr/>
      <dgm:t>
        <a:bodyPr/>
        <a:lstStyle/>
        <a:p>
          <a:endParaRPr lang="ru-RU"/>
        </a:p>
      </dgm:t>
    </dgm:pt>
    <dgm:pt modelId="{C6507A94-5E99-46F2-A145-F15E92D5905C}">
      <dgm:prSet custT="1"/>
      <dgm:spPr/>
      <dgm:t>
        <a:bodyPr/>
        <a:lstStyle/>
        <a:p>
          <a:r>
            <a:rPr lang="en-US" sz="2000"/>
            <a:t>GAP</a:t>
          </a:r>
          <a:r>
            <a:rPr lang="ru-RU" sz="2000"/>
            <a:t>-анализ</a:t>
          </a:r>
          <a:endParaRPr lang="ru-RU" sz="2000" dirty="0"/>
        </a:p>
      </dgm:t>
    </dgm:pt>
    <dgm:pt modelId="{6FBBDF03-E9B8-4DCB-AB0C-89AE8E55D9CA}" type="parTrans" cxnId="{A8D0CFB7-F405-41A0-9DE9-876077B33462}">
      <dgm:prSet/>
      <dgm:spPr/>
      <dgm:t>
        <a:bodyPr/>
        <a:lstStyle/>
        <a:p>
          <a:endParaRPr lang="ru-RU"/>
        </a:p>
      </dgm:t>
    </dgm:pt>
    <dgm:pt modelId="{D0DFEC94-80F6-4333-903C-A3BFFE5B377F}" type="sibTrans" cxnId="{A8D0CFB7-F405-41A0-9DE9-876077B33462}">
      <dgm:prSet/>
      <dgm:spPr/>
      <dgm:t>
        <a:bodyPr/>
        <a:lstStyle/>
        <a:p>
          <a:endParaRPr lang="ru-RU"/>
        </a:p>
      </dgm:t>
    </dgm:pt>
    <dgm:pt modelId="{D5F259AD-06FF-46BA-A0B1-4A25B77934D1}">
      <dgm:prSet custT="1"/>
      <dgm:spPr/>
      <dgm:t>
        <a:bodyPr/>
        <a:lstStyle/>
        <a:p>
          <a:r>
            <a:rPr lang="ru-RU" sz="2000" dirty="0"/>
            <a:t>Три типа проблем</a:t>
          </a:r>
        </a:p>
      </dgm:t>
    </dgm:pt>
    <dgm:pt modelId="{3B3252D7-5B23-452D-975F-99156A790A8A}" type="parTrans" cxnId="{9A83C9E6-81D9-44ED-840D-0A0D1757B2BF}">
      <dgm:prSet/>
      <dgm:spPr/>
      <dgm:t>
        <a:bodyPr/>
        <a:lstStyle/>
        <a:p>
          <a:endParaRPr lang="ru-RU"/>
        </a:p>
      </dgm:t>
    </dgm:pt>
    <dgm:pt modelId="{0EE73796-3697-44EC-9DFD-4B4601974903}" type="sibTrans" cxnId="{9A83C9E6-81D9-44ED-840D-0A0D1757B2BF}">
      <dgm:prSet/>
      <dgm:spPr/>
      <dgm:t>
        <a:bodyPr/>
        <a:lstStyle/>
        <a:p>
          <a:endParaRPr lang="ru-RU"/>
        </a:p>
      </dgm:t>
    </dgm:pt>
    <dgm:pt modelId="{92F25417-196F-405D-AB9D-224C445E7A2A}">
      <dgm:prSet custT="1"/>
      <dgm:spPr/>
      <dgm:t>
        <a:bodyPr/>
        <a:lstStyle/>
        <a:p>
          <a:r>
            <a:rPr lang="ru-RU" sz="2000" dirty="0"/>
            <a:t>Метод «5 Почему»</a:t>
          </a:r>
        </a:p>
      </dgm:t>
    </dgm:pt>
    <dgm:pt modelId="{EF94F8E8-9932-4FCD-A0A0-0B010AA9035D}" type="parTrans" cxnId="{D4EBF9C4-6A40-4B5C-AAD0-245B7198847D}">
      <dgm:prSet/>
      <dgm:spPr/>
      <dgm:t>
        <a:bodyPr/>
        <a:lstStyle/>
        <a:p>
          <a:endParaRPr lang="ru-RU"/>
        </a:p>
      </dgm:t>
    </dgm:pt>
    <dgm:pt modelId="{C5511221-4F4F-4035-BB7B-1CF416B8F565}" type="sibTrans" cxnId="{D4EBF9C4-6A40-4B5C-AAD0-245B7198847D}">
      <dgm:prSet/>
      <dgm:spPr/>
      <dgm:t>
        <a:bodyPr/>
        <a:lstStyle/>
        <a:p>
          <a:endParaRPr lang="ru-RU"/>
        </a:p>
      </dgm:t>
    </dgm:pt>
    <dgm:pt modelId="{3AD1BDEB-9A99-4E88-A5D7-33D28D459EB4}">
      <dgm:prSet custT="1"/>
      <dgm:spPr/>
      <dgm:t>
        <a:bodyPr/>
        <a:lstStyle/>
        <a:p>
          <a:r>
            <a:rPr lang="ru-RU" sz="2000"/>
            <a:t>Метод </a:t>
          </a:r>
          <a:r>
            <a:rPr lang="en-US" sz="2000"/>
            <a:t>4W+2H</a:t>
          </a:r>
          <a:endParaRPr lang="ru-RU" sz="2000" dirty="0"/>
        </a:p>
      </dgm:t>
    </dgm:pt>
    <dgm:pt modelId="{85D6608A-BE37-4ECB-8469-9FC8D7E686EF}" type="parTrans" cxnId="{9F0B97D6-7071-4FC5-92C8-2F4FFB222989}">
      <dgm:prSet/>
      <dgm:spPr/>
      <dgm:t>
        <a:bodyPr/>
        <a:lstStyle/>
        <a:p>
          <a:endParaRPr lang="ru-RU"/>
        </a:p>
      </dgm:t>
    </dgm:pt>
    <dgm:pt modelId="{550F5B91-D659-4DC4-B662-81B536C02BCE}" type="sibTrans" cxnId="{9F0B97D6-7071-4FC5-92C8-2F4FFB222989}">
      <dgm:prSet/>
      <dgm:spPr/>
      <dgm:t>
        <a:bodyPr/>
        <a:lstStyle/>
        <a:p>
          <a:endParaRPr lang="ru-RU"/>
        </a:p>
      </dgm:t>
    </dgm:pt>
    <dgm:pt modelId="{C8497AF4-700F-3846-8AF3-1E3F6E009415}" type="pres">
      <dgm:prSet presAssocID="{690C617C-2E85-5A42-82EF-B4A263D608F9}" presName="linear" presStyleCnt="0">
        <dgm:presLayoutVars>
          <dgm:animLvl val="lvl"/>
          <dgm:resizeHandles val="exact"/>
        </dgm:presLayoutVars>
      </dgm:prSet>
      <dgm:spPr/>
      <dgm:t>
        <a:bodyPr/>
        <a:lstStyle/>
        <a:p>
          <a:endParaRPr lang="ru-RU"/>
        </a:p>
      </dgm:t>
    </dgm:pt>
    <dgm:pt modelId="{1837BD0C-F18B-0A44-B8BA-1A5C75D2A72B}" type="pres">
      <dgm:prSet presAssocID="{FD116419-FC07-0940-BFF6-72637489BBC7}" presName="parentText" presStyleLbl="node1" presStyleIdx="0" presStyleCnt="3">
        <dgm:presLayoutVars>
          <dgm:chMax val="0"/>
          <dgm:bulletEnabled val="1"/>
        </dgm:presLayoutVars>
      </dgm:prSet>
      <dgm:spPr>
        <a:prstGeom prst="round2DiagRect">
          <a:avLst/>
        </a:prstGeom>
      </dgm:spPr>
      <dgm:t>
        <a:bodyPr/>
        <a:lstStyle/>
        <a:p>
          <a:endParaRPr lang="ru-RU"/>
        </a:p>
      </dgm:t>
    </dgm:pt>
    <dgm:pt modelId="{C589293D-74A5-C146-8EC4-6D212385A6AE}" type="pres">
      <dgm:prSet presAssocID="{FD116419-FC07-0940-BFF6-72637489BBC7}" presName="childText" presStyleLbl="revTx" presStyleIdx="0" presStyleCnt="3">
        <dgm:presLayoutVars>
          <dgm:bulletEnabled val="1"/>
        </dgm:presLayoutVars>
      </dgm:prSet>
      <dgm:spPr/>
      <dgm:t>
        <a:bodyPr/>
        <a:lstStyle/>
        <a:p>
          <a:endParaRPr lang="ru-RU"/>
        </a:p>
      </dgm:t>
    </dgm:pt>
    <dgm:pt modelId="{61501B26-1E13-A841-B501-177FE22B2316}" type="pres">
      <dgm:prSet presAssocID="{C220BB65-5099-B847-83FE-58A510D68588}" presName="parentText" presStyleLbl="node1" presStyleIdx="1" presStyleCnt="3" custLinFactNeighborY="-7128">
        <dgm:presLayoutVars>
          <dgm:chMax val="0"/>
          <dgm:bulletEnabled val="1"/>
        </dgm:presLayoutVars>
      </dgm:prSet>
      <dgm:spPr>
        <a:prstGeom prst="round2DiagRect">
          <a:avLst/>
        </a:prstGeom>
      </dgm:spPr>
      <dgm:t>
        <a:bodyPr/>
        <a:lstStyle/>
        <a:p>
          <a:endParaRPr lang="ru-RU"/>
        </a:p>
      </dgm:t>
    </dgm:pt>
    <dgm:pt modelId="{A77739C9-838A-8742-A451-DA5612A6B48A}" type="pres">
      <dgm:prSet presAssocID="{C220BB65-5099-B847-83FE-58A510D68588}" presName="childText" presStyleLbl="revTx" presStyleIdx="1" presStyleCnt="3" custLinFactNeighborY="-17504">
        <dgm:presLayoutVars>
          <dgm:bulletEnabled val="1"/>
        </dgm:presLayoutVars>
      </dgm:prSet>
      <dgm:spPr/>
      <dgm:t>
        <a:bodyPr/>
        <a:lstStyle/>
        <a:p>
          <a:endParaRPr lang="ru-RU"/>
        </a:p>
      </dgm:t>
    </dgm:pt>
    <dgm:pt modelId="{3272ABDB-C4C9-1540-A129-671CE38E8FCB}" type="pres">
      <dgm:prSet presAssocID="{1C4C0ECF-F4DB-1048-8CF7-BD8D985A889E}" presName="parentText" presStyleLbl="node1" presStyleIdx="2" presStyleCnt="3" custLinFactNeighborY="-9679">
        <dgm:presLayoutVars>
          <dgm:chMax val="0"/>
          <dgm:bulletEnabled val="1"/>
        </dgm:presLayoutVars>
      </dgm:prSet>
      <dgm:spPr>
        <a:prstGeom prst="round2DiagRect">
          <a:avLst/>
        </a:prstGeom>
      </dgm:spPr>
      <dgm:t>
        <a:bodyPr/>
        <a:lstStyle/>
        <a:p>
          <a:endParaRPr lang="ru-RU"/>
        </a:p>
      </dgm:t>
    </dgm:pt>
    <dgm:pt modelId="{4F235126-4806-432B-AE3D-83B880F96ABD}" type="pres">
      <dgm:prSet presAssocID="{1C4C0ECF-F4DB-1048-8CF7-BD8D985A889E}" presName="childText" presStyleLbl="revTx" presStyleIdx="2" presStyleCnt="3">
        <dgm:presLayoutVars>
          <dgm:bulletEnabled val="1"/>
        </dgm:presLayoutVars>
      </dgm:prSet>
      <dgm:spPr/>
      <dgm:t>
        <a:bodyPr/>
        <a:lstStyle/>
        <a:p>
          <a:endParaRPr lang="ru-RU"/>
        </a:p>
      </dgm:t>
    </dgm:pt>
  </dgm:ptLst>
  <dgm:cxnLst>
    <dgm:cxn modelId="{157F4005-7E0D-1945-B608-A77E83BDC591}" srcId="{1C4C0ECF-F4DB-1048-8CF7-BD8D985A889E}" destId="{C11B451B-4211-DE4C-80C6-BDA3A421B4F9}" srcOrd="0" destOrd="0" parTransId="{5ACD9DA7-D1B0-3D4C-8B7B-9C695108E01B}" sibTransId="{54B68A05-2187-494F-82AC-3DD9A1902B3B}"/>
    <dgm:cxn modelId="{6209E65C-2177-A048-BC0B-17259A3BA516}" srcId="{690C617C-2E85-5A42-82EF-B4A263D608F9}" destId="{FD116419-FC07-0940-BFF6-72637489BBC7}" srcOrd="0" destOrd="0" parTransId="{5B27DDB5-4FB6-A242-8682-8C583F9628B0}" sibTransId="{0E8958A7-4679-5745-B8FC-073514366DFE}"/>
    <dgm:cxn modelId="{48019D22-4CBA-4707-A566-F37DE787E34A}" type="presOf" srcId="{1C4C0ECF-F4DB-1048-8CF7-BD8D985A889E}" destId="{3272ABDB-C4C9-1540-A129-671CE38E8FCB}" srcOrd="0" destOrd="0" presId="urn:microsoft.com/office/officeart/2005/8/layout/vList2"/>
    <dgm:cxn modelId="{1C59F516-F2F1-B94E-83E0-48BD44387059}" srcId="{FD116419-FC07-0940-BFF6-72637489BBC7}" destId="{BECCD3CE-630D-3948-A04B-296E14BCB69F}" srcOrd="0" destOrd="0" parTransId="{156EBE3A-61B5-2B44-B3DC-A9C300E9A0B2}" sibTransId="{B2F60139-1926-A946-9695-F2508377A6E6}"/>
    <dgm:cxn modelId="{8775EE97-9B35-BC4B-B317-4C3B91D6F366}" srcId="{690C617C-2E85-5A42-82EF-B4A263D608F9}" destId="{C220BB65-5099-B847-83FE-58A510D68588}" srcOrd="1" destOrd="0" parTransId="{BD9DCC98-8BE8-2F41-B83D-BB1F1F2BF0E8}" sibTransId="{4009BCB3-7E6F-1247-A639-A365C8844DE5}"/>
    <dgm:cxn modelId="{DC930AA9-6FDC-4FD3-B2CF-A0D6E66F799D}" type="presOf" srcId="{17071536-D42B-4F4A-9CDD-EF7ACA69DA06}" destId="{A77739C9-838A-8742-A451-DA5612A6B48A}" srcOrd="0" destOrd="1" presId="urn:microsoft.com/office/officeart/2005/8/layout/vList2"/>
    <dgm:cxn modelId="{05FD0D35-4CC2-489B-AFEA-1DE66F84657A}" type="presOf" srcId="{FD116419-FC07-0940-BFF6-72637489BBC7}" destId="{1837BD0C-F18B-0A44-B8BA-1A5C75D2A72B}" srcOrd="0" destOrd="0" presId="urn:microsoft.com/office/officeart/2005/8/layout/vList2"/>
    <dgm:cxn modelId="{586955A3-5896-4AC5-BDD9-05FAA7FA9426}" type="presOf" srcId="{9FF979CA-B066-9241-9B6F-065F0BD5E647}" destId="{A77739C9-838A-8742-A451-DA5612A6B48A}" srcOrd="0" destOrd="0" presId="urn:microsoft.com/office/officeart/2005/8/layout/vList2"/>
    <dgm:cxn modelId="{9F0B97D6-7071-4FC5-92C8-2F4FFB222989}" srcId="{C220BB65-5099-B847-83FE-58A510D68588}" destId="{3AD1BDEB-9A99-4E88-A5D7-33D28D459EB4}" srcOrd="2" destOrd="0" parTransId="{85D6608A-BE37-4ECB-8469-9FC8D7E686EF}" sibTransId="{550F5B91-D659-4DC4-B662-81B536C02BCE}"/>
    <dgm:cxn modelId="{E0483F8E-C4D9-47CF-A1AA-83A20352FED3}" srcId="{C220BB65-5099-B847-83FE-58A510D68588}" destId="{17071536-D42B-4F4A-9CDD-EF7ACA69DA06}" srcOrd="1" destOrd="0" parTransId="{7847925F-C76B-48C4-A4D1-99AE89948E62}" sibTransId="{2E79D113-DFC6-4CE7-8F6C-1E044788BFE3}"/>
    <dgm:cxn modelId="{D4EBF9C4-6A40-4B5C-AAD0-245B7198847D}" srcId="{1C4C0ECF-F4DB-1048-8CF7-BD8D985A889E}" destId="{92F25417-196F-405D-AB9D-224C445E7A2A}" srcOrd="1" destOrd="0" parTransId="{EF94F8E8-9932-4FCD-A0A0-0B010AA9035D}" sibTransId="{C5511221-4F4F-4035-BB7B-1CF416B8F565}"/>
    <dgm:cxn modelId="{E063EE82-4A68-4B4D-8AC5-296563E5A503}" type="presOf" srcId="{690C617C-2E85-5A42-82EF-B4A263D608F9}" destId="{C8497AF4-700F-3846-8AF3-1E3F6E009415}" srcOrd="0" destOrd="0" presId="urn:microsoft.com/office/officeart/2005/8/layout/vList2"/>
    <dgm:cxn modelId="{9A83C9E6-81D9-44ED-840D-0A0D1757B2BF}" srcId="{C220BB65-5099-B847-83FE-58A510D68588}" destId="{D5F259AD-06FF-46BA-A0B1-4A25B77934D1}" srcOrd="4" destOrd="0" parTransId="{3B3252D7-5B23-452D-975F-99156A790A8A}" sibTransId="{0EE73796-3697-44EC-9DFD-4B4601974903}"/>
    <dgm:cxn modelId="{F27FBC17-B8C8-45D0-B872-643A4D6AC116}" type="presOf" srcId="{C220BB65-5099-B847-83FE-58A510D68588}" destId="{61501B26-1E13-A841-B501-177FE22B2316}" srcOrd="0" destOrd="0" presId="urn:microsoft.com/office/officeart/2005/8/layout/vList2"/>
    <dgm:cxn modelId="{ADE505CE-3A3D-46D7-A84C-EBACC9D6890C}" type="presOf" srcId="{92F25417-196F-405D-AB9D-224C445E7A2A}" destId="{4F235126-4806-432B-AE3D-83B880F96ABD}" srcOrd="0" destOrd="1" presId="urn:microsoft.com/office/officeart/2005/8/layout/vList2"/>
    <dgm:cxn modelId="{0701BA19-29AE-4E4D-84BB-E330C6B0B258}" type="presOf" srcId="{D5F259AD-06FF-46BA-A0B1-4A25B77934D1}" destId="{A77739C9-838A-8742-A451-DA5612A6B48A}" srcOrd="0" destOrd="4" presId="urn:microsoft.com/office/officeart/2005/8/layout/vList2"/>
    <dgm:cxn modelId="{3C75CAE8-DA5A-47E6-9B3F-28D95F5F48E1}" type="presOf" srcId="{C6507A94-5E99-46F2-A145-F15E92D5905C}" destId="{A77739C9-838A-8742-A451-DA5612A6B48A}" srcOrd="0" destOrd="3" presId="urn:microsoft.com/office/officeart/2005/8/layout/vList2"/>
    <dgm:cxn modelId="{A8D0CFB7-F405-41A0-9DE9-876077B33462}" srcId="{C220BB65-5099-B847-83FE-58A510D68588}" destId="{C6507A94-5E99-46F2-A145-F15E92D5905C}" srcOrd="3" destOrd="0" parTransId="{6FBBDF03-E9B8-4DCB-AB0C-89AE8E55D9CA}" sibTransId="{D0DFEC94-80F6-4333-903C-A3BFFE5B377F}"/>
    <dgm:cxn modelId="{601F529A-7EA0-4B9D-9D09-FDCE77243747}" type="presOf" srcId="{BECCD3CE-630D-3948-A04B-296E14BCB69F}" destId="{C589293D-74A5-C146-8EC4-6D212385A6AE}" srcOrd="0" destOrd="0" presId="urn:microsoft.com/office/officeart/2005/8/layout/vList2"/>
    <dgm:cxn modelId="{0E6236A4-1CA4-4E71-9F5F-7008E369E324}" type="presOf" srcId="{3AD1BDEB-9A99-4E88-A5D7-33D28D459EB4}" destId="{A77739C9-838A-8742-A451-DA5612A6B48A}" srcOrd="0" destOrd="2" presId="urn:microsoft.com/office/officeart/2005/8/layout/vList2"/>
    <dgm:cxn modelId="{BD3B8219-DC86-3144-8914-4F12D133D3B7}" srcId="{690C617C-2E85-5A42-82EF-B4A263D608F9}" destId="{1C4C0ECF-F4DB-1048-8CF7-BD8D985A889E}" srcOrd="2" destOrd="0" parTransId="{CEE354D7-2199-0247-B8E6-3D76DC2925F3}" sibTransId="{9886F5F6-782D-6B47-A56A-762A5364C6BE}"/>
    <dgm:cxn modelId="{C6F6ED26-D0AD-49C1-90FA-E814050FBA0B}" type="presOf" srcId="{C11B451B-4211-DE4C-80C6-BDA3A421B4F9}" destId="{4F235126-4806-432B-AE3D-83B880F96ABD}" srcOrd="0" destOrd="0" presId="urn:microsoft.com/office/officeart/2005/8/layout/vList2"/>
    <dgm:cxn modelId="{E7EB9AE0-A73D-F644-9DFB-F7B7EDE12ACD}" srcId="{C220BB65-5099-B847-83FE-58A510D68588}" destId="{9FF979CA-B066-9241-9B6F-065F0BD5E647}" srcOrd="0" destOrd="0" parTransId="{11C960F2-C1DC-FC44-B168-F15ACBFC15A4}" sibTransId="{BA7A3A1E-E2A8-594B-A4C8-D82C037A2309}"/>
    <dgm:cxn modelId="{AE0E347A-4D24-40AF-A9CD-1F9B7DD2952C}" type="presParOf" srcId="{C8497AF4-700F-3846-8AF3-1E3F6E009415}" destId="{1837BD0C-F18B-0A44-B8BA-1A5C75D2A72B}" srcOrd="0" destOrd="0" presId="urn:microsoft.com/office/officeart/2005/8/layout/vList2"/>
    <dgm:cxn modelId="{D85E6CD8-C620-4B0E-9C81-F2CE30B8754D}" type="presParOf" srcId="{C8497AF4-700F-3846-8AF3-1E3F6E009415}" destId="{C589293D-74A5-C146-8EC4-6D212385A6AE}" srcOrd="1" destOrd="0" presId="urn:microsoft.com/office/officeart/2005/8/layout/vList2"/>
    <dgm:cxn modelId="{67BFF3F3-60C5-4A2B-8407-39B01C2D0196}" type="presParOf" srcId="{C8497AF4-700F-3846-8AF3-1E3F6E009415}" destId="{61501B26-1E13-A841-B501-177FE22B2316}" srcOrd="2" destOrd="0" presId="urn:microsoft.com/office/officeart/2005/8/layout/vList2"/>
    <dgm:cxn modelId="{4EA901E4-6FFE-4139-BF1B-51D4C252EF41}" type="presParOf" srcId="{C8497AF4-700F-3846-8AF3-1E3F6E009415}" destId="{A77739C9-838A-8742-A451-DA5612A6B48A}" srcOrd="3" destOrd="0" presId="urn:microsoft.com/office/officeart/2005/8/layout/vList2"/>
    <dgm:cxn modelId="{EAA52570-B2BB-46F9-91EE-2097ADE8ED5C}" type="presParOf" srcId="{C8497AF4-700F-3846-8AF3-1E3F6E009415}" destId="{3272ABDB-C4C9-1540-A129-671CE38E8FCB}" srcOrd="4" destOrd="0" presId="urn:microsoft.com/office/officeart/2005/8/layout/vList2"/>
    <dgm:cxn modelId="{91EDE078-2A1A-4190-955C-0E082F9E3CAD}" type="presParOf" srcId="{C8497AF4-700F-3846-8AF3-1E3F6E009415}" destId="{4F235126-4806-432B-AE3D-83B880F96ABD}"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0C617C-2E85-5A42-82EF-B4A263D608F9}" type="doc">
      <dgm:prSet loTypeId="urn:microsoft.com/office/officeart/2005/8/layout/vList2" loCatId="" qsTypeId="urn:microsoft.com/office/officeart/2005/8/quickstyle/simple1" qsCatId="simple" csTypeId="urn:microsoft.com/office/officeart/2005/8/colors/accent6_2" csCatId="accent6" phldr="1"/>
      <dgm:spPr/>
      <dgm:t>
        <a:bodyPr/>
        <a:lstStyle/>
        <a:p>
          <a:endParaRPr lang="en-US"/>
        </a:p>
      </dgm:t>
    </dgm:pt>
    <dgm:pt modelId="{FD116419-FC07-0940-BFF6-72637489BBC7}">
      <dgm:prSet phldrT="[Text]" custT="1"/>
      <dgm:spPr/>
      <dgm:t>
        <a:bodyPr/>
        <a:lstStyle/>
        <a:p>
          <a:r>
            <a:rPr lang="ru-RU" sz="2200" dirty="0">
              <a:solidFill>
                <a:srgbClr val="1F497D"/>
              </a:solidFill>
            </a:rPr>
            <a:t>Поиск решений</a:t>
          </a:r>
          <a:endParaRPr lang="en-US" sz="2200" dirty="0">
            <a:solidFill>
              <a:srgbClr val="1F497D"/>
            </a:solidFill>
          </a:endParaRPr>
        </a:p>
      </dgm:t>
    </dgm:pt>
    <dgm:pt modelId="{5B27DDB5-4FB6-A242-8682-8C583F9628B0}" type="parTrans" cxnId="{6209E65C-2177-A048-BC0B-17259A3BA516}">
      <dgm:prSet/>
      <dgm:spPr/>
      <dgm:t>
        <a:bodyPr/>
        <a:lstStyle/>
        <a:p>
          <a:endParaRPr lang="en-US">
            <a:solidFill>
              <a:srgbClr val="1F497D"/>
            </a:solidFill>
          </a:endParaRPr>
        </a:p>
      </dgm:t>
    </dgm:pt>
    <dgm:pt modelId="{0E8958A7-4679-5745-B8FC-073514366DFE}" type="sibTrans" cxnId="{6209E65C-2177-A048-BC0B-17259A3BA516}">
      <dgm:prSet/>
      <dgm:spPr/>
      <dgm:t>
        <a:bodyPr/>
        <a:lstStyle/>
        <a:p>
          <a:endParaRPr lang="en-US">
            <a:solidFill>
              <a:srgbClr val="1F497D"/>
            </a:solidFill>
          </a:endParaRPr>
        </a:p>
      </dgm:t>
    </dgm:pt>
    <dgm:pt modelId="{BECCD3CE-630D-3948-A04B-296E14BCB69F}">
      <dgm:prSet phldrT="[Text]" custT="1"/>
      <dgm:spPr/>
      <dgm:t>
        <a:bodyPr/>
        <a:lstStyle/>
        <a:p>
          <a:pPr>
            <a:spcBef>
              <a:spcPts val="600"/>
            </a:spcBef>
            <a:spcAft>
              <a:spcPts val="600"/>
            </a:spcAft>
          </a:pPr>
          <a:r>
            <a:rPr lang="ru-RU" sz="2000" dirty="0"/>
            <a:t>Три типа решений</a:t>
          </a:r>
          <a:endParaRPr lang="en-US" sz="2000" dirty="0">
            <a:solidFill>
              <a:schemeClr val="tx1"/>
            </a:solidFill>
          </a:endParaRPr>
        </a:p>
      </dgm:t>
    </dgm:pt>
    <dgm:pt modelId="{156EBE3A-61B5-2B44-B3DC-A9C300E9A0B2}" type="parTrans" cxnId="{1C59F516-F2F1-B94E-83E0-48BD44387059}">
      <dgm:prSet/>
      <dgm:spPr/>
      <dgm:t>
        <a:bodyPr/>
        <a:lstStyle/>
        <a:p>
          <a:endParaRPr lang="en-US">
            <a:solidFill>
              <a:srgbClr val="1F497D"/>
            </a:solidFill>
          </a:endParaRPr>
        </a:p>
      </dgm:t>
    </dgm:pt>
    <dgm:pt modelId="{B2F60139-1926-A946-9695-F2508377A6E6}" type="sibTrans" cxnId="{1C59F516-F2F1-B94E-83E0-48BD44387059}">
      <dgm:prSet/>
      <dgm:spPr/>
      <dgm:t>
        <a:bodyPr/>
        <a:lstStyle/>
        <a:p>
          <a:endParaRPr lang="en-US">
            <a:solidFill>
              <a:srgbClr val="1F497D"/>
            </a:solidFill>
          </a:endParaRPr>
        </a:p>
      </dgm:t>
    </dgm:pt>
    <dgm:pt modelId="{C220BB65-5099-B847-83FE-58A510D68588}">
      <dgm:prSet phldrT="[Text]" custT="1"/>
      <dgm:spPr/>
      <dgm:t>
        <a:bodyPr/>
        <a:lstStyle/>
        <a:p>
          <a:r>
            <a:rPr lang="ru-RU" sz="2200" dirty="0">
              <a:solidFill>
                <a:srgbClr val="1F497D"/>
              </a:solidFill>
            </a:rPr>
            <a:t>Выбор решения</a:t>
          </a:r>
          <a:endParaRPr lang="en-US" sz="2200" dirty="0">
            <a:solidFill>
              <a:srgbClr val="1F497D"/>
            </a:solidFill>
          </a:endParaRPr>
        </a:p>
      </dgm:t>
    </dgm:pt>
    <dgm:pt modelId="{BD9DCC98-8BE8-2F41-B83D-BB1F1F2BF0E8}" type="parTrans" cxnId="{8775EE97-9B35-BC4B-B317-4C3B91D6F366}">
      <dgm:prSet/>
      <dgm:spPr/>
      <dgm:t>
        <a:bodyPr/>
        <a:lstStyle/>
        <a:p>
          <a:endParaRPr lang="en-US">
            <a:solidFill>
              <a:srgbClr val="1F497D"/>
            </a:solidFill>
          </a:endParaRPr>
        </a:p>
      </dgm:t>
    </dgm:pt>
    <dgm:pt modelId="{4009BCB3-7E6F-1247-A639-A365C8844DE5}" type="sibTrans" cxnId="{8775EE97-9B35-BC4B-B317-4C3B91D6F366}">
      <dgm:prSet/>
      <dgm:spPr/>
      <dgm:t>
        <a:bodyPr/>
        <a:lstStyle/>
        <a:p>
          <a:endParaRPr lang="en-US">
            <a:solidFill>
              <a:srgbClr val="1F497D"/>
            </a:solidFill>
          </a:endParaRPr>
        </a:p>
      </dgm:t>
    </dgm:pt>
    <dgm:pt modelId="{9FF979CA-B066-9241-9B6F-065F0BD5E647}">
      <dgm:prSet phldrT="[Text]" custT="1"/>
      <dgm:spPr/>
      <dgm:t>
        <a:bodyPr/>
        <a:lstStyle/>
        <a:p>
          <a:pPr>
            <a:spcBef>
              <a:spcPts val="600"/>
            </a:spcBef>
            <a:spcAft>
              <a:spcPts val="600"/>
            </a:spcAft>
          </a:pPr>
          <a:r>
            <a:rPr lang="ru-RU" sz="2000" dirty="0"/>
            <a:t>Методы многокритериального выбора</a:t>
          </a:r>
          <a:endParaRPr lang="en-US" sz="2000" dirty="0">
            <a:solidFill>
              <a:schemeClr val="tx1"/>
            </a:solidFill>
          </a:endParaRPr>
        </a:p>
      </dgm:t>
    </dgm:pt>
    <dgm:pt modelId="{11C960F2-C1DC-FC44-B168-F15ACBFC15A4}" type="parTrans" cxnId="{E7EB9AE0-A73D-F644-9DFB-F7B7EDE12ACD}">
      <dgm:prSet/>
      <dgm:spPr/>
      <dgm:t>
        <a:bodyPr/>
        <a:lstStyle/>
        <a:p>
          <a:endParaRPr lang="en-US">
            <a:solidFill>
              <a:srgbClr val="1F497D"/>
            </a:solidFill>
          </a:endParaRPr>
        </a:p>
      </dgm:t>
    </dgm:pt>
    <dgm:pt modelId="{BA7A3A1E-E2A8-594B-A4C8-D82C037A2309}" type="sibTrans" cxnId="{E7EB9AE0-A73D-F644-9DFB-F7B7EDE12ACD}">
      <dgm:prSet/>
      <dgm:spPr/>
      <dgm:t>
        <a:bodyPr/>
        <a:lstStyle/>
        <a:p>
          <a:endParaRPr lang="en-US">
            <a:solidFill>
              <a:srgbClr val="1F497D"/>
            </a:solidFill>
          </a:endParaRPr>
        </a:p>
      </dgm:t>
    </dgm:pt>
    <dgm:pt modelId="{68F82B20-EE07-43C7-825A-92352B789518}">
      <dgm:prSet phldrT="[Text]" custT="1"/>
      <dgm:spPr/>
      <dgm:t>
        <a:bodyPr/>
        <a:lstStyle/>
        <a:p>
          <a:pPr>
            <a:spcBef>
              <a:spcPts val="600"/>
            </a:spcBef>
            <a:spcAft>
              <a:spcPts val="600"/>
            </a:spcAft>
          </a:pPr>
          <a:endParaRPr lang="en-US" sz="1800" dirty="0">
            <a:solidFill>
              <a:schemeClr val="tx1"/>
            </a:solidFill>
          </a:endParaRPr>
        </a:p>
      </dgm:t>
    </dgm:pt>
    <dgm:pt modelId="{BE1A0D39-E5DC-4330-96FA-399258065C6E}" type="parTrans" cxnId="{AC3C68D2-AE0A-4182-A9EA-B2E13F3B38C6}">
      <dgm:prSet/>
      <dgm:spPr/>
      <dgm:t>
        <a:bodyPr/>
        <a:lstStyle/>
        <a:p>
          <a:endParaRPr lang="ru-RU"/>
        </a:p>
      </dgm:t>
    </dgm:pt>
    <dgm:pt modelId="{9E733C39-29EE-41EC-A9B7-01B6D0B231D8}" type="sibTrans" cxnId="{AC3C68D2-AE0A-4182-A9EA-B2E13F3B38C6}">
      <dgm:prSet/>
      <dgm:spPr/>
      <dgm:t>
        <a:bodyPr/>
        <a:lstStyle/>
        <a:p>
          <a:endParaRPr lang="ru-RU"/>
        </a:p>
      </dgm:t>
    </dgm:pt>
    <dgm:pt modelId="{2F76485A-8492-467C-82E8-90C6B61CF845}">
      <dgm:prSet custT="1"/>
      <dgm:spPr/>
      <dgm:t>
        <a:bodyPr/>
        <a:lstStyle/>
        <a:p>
          <a:r>
            <a:rPr lang="ru-RU" sz="2000" dirty="0"/>
            <a:t>Принципы поиска новых идей</a:t>
          </a:r>
        </a:p>
      </dgm:t>
    </dgm:pt>
    <dgm:pt modelId="{7B95FB4A-A034-495E-9A1A-E556957C0B31}" type="parTrans" cxnId="{C6A5B5F1-4299-4FC1-8626-D803BA16AD33}">
      <dgm:prSet/>
      <dgm:spPr/>
      <dgm:t>
        <a:bodyPr/>
        <a:lstStyle/>
        <a:p>
          <a:endParaRPr lang="ru-RU"/>
        </a:p>
      </dgm:t>
    </dgm:pt>
    <dgm:pt modelId="{5175448E-7217-4E1D-A510-5B0D0CF51C7C}" type="sibTrans" cxnId="{C6A5B5F1-4299-4FC1-8626-D803BA16AD33}">
      <dgm:prSet/>
      <dgm:spPr/>
      <dgm:t>
        <a:bodyPr/>
        <a:lstStyle/>
        <a:p>
          <a:endParaRPr lang="ru-RU"/>
        </a:p>
      </dgm:t>
    </dgm:pt>
    <dgm:pt modelId="{72F812C8-CF23-41AD-BF5A-5D5330CFB1E9}">
      <dgm:prSet custT="1"/>
      <dgm:spPr/>
      <dgm:t>
        <a:bodyPr/>
        <a:lstStyle/>
        <a:p>
          <a:r>
            <a:rPr lang="ru-RU" sz="2000" dirty="0"/>
            <a:t>Инструменты группового поиска решений</a:t>
          </a:r>
        </a:p>
      </dgm:t>
    </dgm:pt>
    <dgm:pt modelId="{988219F8-09F6-455D-89D3-F2863FBD9A24}" type="parTrans" cxnId="{8EC037D0-377B-45D7-919C-85F1A54DB92C}">
      <dgm:prSet/>
      <dgm:spPr/>
      <dgm:t>
        <a:bodyPr/>
        <a:lstStyle/>
        <a:p>
          <a:endParaRPr lang="ru-RU"/>
        </a:p>
      </dgm:t>
    </dgm:pt>
    <dgm:pt modelId="{5916C978-8CE8-44BA-BD02-D146F521CC52}" type="sibTrans" cxnId="{8EC037D0-377B-45D7-919C-85F1A54DB92C}">
      <dgm:prSet/>
      <dgm:spPr/>
      <dgm:t>
        <a:bodyPr/>
        <a:lstStyle/>
        <a:p>
          <a:endParaRPr lang="ru-RU"/>
        </a:p>
      </dgm:t>
    </dgm:pt>
    <dgm:pt modelId="{B3007B32-02F6-4E46-8947-F9BA7D9FD3D6}">
      <dgm:prSet phldrT="[Text]" custT="1"/>
      <dgm:spPr/>
      <dgm:t>
        <a:bodyPr/>
        <a:lstStyle/>
        <a:p>
          <a:pPr>
            <a:spcBef>
              <a:spcPts val="600"/>
            </a:spcBef>
            <a:spcAft>
              <a:spcPts val="600"/>
            </a:spcAft>
          </a:pPr>
          <a:r>
            <a:rPr lang="ru-RU" sz="2000" dirty="0"/>
            <a:t>Ловушки мышления</a:t>
          </a:r>
          <a:endParaRPr lang="en-US" sz="2000" dirty="0">
            <a:solidFill>
              <a:schemeClr val="tx1"/>
            </a:solidFill>
          </a:endParaRPr>
        </a:p>
      </dgm:t>
    </dgm:pt>
    <dgm:pt modelId="{3DB6DACC-1A23-4664-8DFB-EF0A30E6C493}" type="parTrans" cxnId="{0727673D-533A-4612-90B4-74FCEAC4932C}">
      <dgm:prSet/>
      <dgm:spPr/>
      <dgm:t>
        <a:bodyPr/>
        <a:lstStyle/>
        <a:p>
          <a:endParaRPr lang="ru-RU"/>
        </a:p>
      </dgm:t>
    </dgm:pt>
    <dgm:pt modelId="{DAF4860C-C876-416E-9B1B-6DB7FD38E2DA}" type="sibTrans" cxnId="{0727673D-533A-4612-90B4-74FCEAC4932C}">
      <dgm:prSet/>
      <dgm:spPr/>
      <dgm:t>
        <a:bodyPr/>
        <a:lstStyle/>
        <a:p>
          <a:endParaRPr lang="ru-RU"/>
        </a:p>
      </dgm:t>
    </dgm:pt>
    <dgm:pt modelId="{C8497AF4-700F-3846-8AF3-1E3F6E009415}" type="pres">
      <dgm:prSet presAssocID="{690C617C-2E85-5A42-82EF-B4A263D608F9}" presName="linear" presStyleCnt="0">
        <dgm:presLayoutVars>
          <dgm:animLvl val="lvl"/>
          <dgm:resizeHandles val="exact"/>
        </dgm:presLayoutVars>
      </dgm:prSet>
      <dgm:spPr/>
      <dgm:t>
        <a:bodyPr/>
        <a:lstStyle/>
        <a:p>
          <a:endParaRPr lang="ru-RU"/>
        </a:p>
      </dgm:t>
    </dgm:pt>
    <dgm:pt modelId="{1837BD0C-F18B-0A44-B8BA-1A5C75D2A72B}" type="pres">
      <dgm:prSet presAssocID="{FD116419-FC07-0940-BFF6-72637489BBC7}" presName="parentText" presStyleLbl="node1" presStyleIdx="0" presStyleCnt="2" custScaleY="44119">
        <dgm:presLayoutVars>
          <dgm:chMax val="0"/>
          <dgm:bulletEnabled val="1"/>
        </dgm:presLayoutVars>
      </dgm:prSet>
      <dgm:spPr>
        <a:prstGeom prst="round2DiagRect">
          <a:avLst/>
        </a:prstGeom>
      </dgm:spPr>
      <dgm:t>
        <a:bodyPr/>
        <a:lstStyle/>
        <a:p>
          <a:endParaRPr lang="ru-RU"/>
        </a:p>
      </dgm:t>
    </dgm:pt>
    <dgm:pt modelId="{C589293D-74A5-C146-8EC4-6D212385A6AE}" type="pres">
      <dgm:prSet presAssocID="{FD116419-FC07-0940-BFF6-72637489BBC7}" presName="childText" presStyleLbl="revTx" presStyleIdx="0" presStyleCnt="2">
        <dgm:presLayoutVars>
          <dgm:bulletEnabled val="1"/>
        </dgm:presLayoutVars>
      </dgm:prSet>
      <dgm:spPr/>
      <dgm:t>
        <a:bodyPr/>
        <a:lstStyle/>
        <a:p>
          <a:endParaRPr lang="ru-RU"/>
        </a:p>
      </dgm:t>
    </dgm:pt>
    <dgm:pt modelId="{61501B26-1E13-A841-B501-177FE22B2316}" type="pres">
      <dgm:prSet presAssocID="{C220BB65-5099-B847-83FE-58A510D68588}" presName="parentText" presStyleLbl="node1" presStyleIdx="1" presStyleCnt="2" custScaleY="42850">
        <dgm:presLayoutVars>
          <dgm:chMax val="0"/>
          <dgm:bulletEnabled val="1"/>
        </dgm:presLayoutVars>
      </dgm:prSet>
      <dgm:spPr>
        <a:prstGeom prst="round2DiagRect">
          <a:avLst/>
        </a:prstGeom>
      </dgm:spPr>
      <dgm:t>
        <a:bodyPr/>
        <a:lstStyle/>
        <a:p>
          <a:endParaRPr lang="ru-RU"/>
        </a:p>
      </dgm:t>
    </dgm:pt>
    <dgm:pt modelId="{A77739C9-838A-8742-A451-DA5612A6B48A}" type="pres">
      <dgm:prSet presAssocID="{C220BB65-5099-B847-83FE-58A510D68588}" presName="childText" presStyleLbl="revTx" presStyleIdx="1" presStyleCnt="2" custLinFactNeighborY="4176">
        <dgm:presLayoutVars>
          <dgm:bulletEnabled val="1"/>
        </dgm:presLayoutVars>
      </dgm:prSet>
      <dgm:spPr/>
      <dgm:t>
        <a:bodyPr/>
        <a:lstStyle/>
        <a:p>
          <a:endParaRPr lang="ru-RU"/>
        </a:p>
      </dgm:t>
    </dgm:pt>
  </dgm:ptLst>
  <dgm:cxnLst>
    <dgm:cxn modelId="{6209E65C-2177-A048-BC0B-17259A3BA516}" srcId="{690C617C-2E85-5A42-82EF-B4A263D608F9}" destId="{FD116419-FC07-0940-BFF6-72637489BBC7}" srcOrd="0" destOrd="0" parTransId="{5B27DDB5-4FB6-A242-8682-8C583F9628B0}" sibTransId="{0E8958A7-4679-5745-B8FC-073514366DFE}"/>
    <dgm:cxn modelId="{1C59F516-F2F1-B94E-83E0-48BD44387059}" srcId="{FD116419-FC07-0940-BFF6-72637489BBC7}" destId="{BECCD3CE-630D-3948-A04B-296E14BCB69F}" srcOrd="0" destOrd="0" parTransId="{156EBE3A-61B5-2B44-B3DC-A9C300E9A0B2}" sibTransId="{B2F60139-1926-A946-9695-F2508377A6E6}"/>
    <dgm:cxn modelId="{8775EE97-9B35-BC4B-B317-4C3B91D6F366}" srcId="{690C617C-2E85-5A42-82EF-B4A263D608F9}" destId="{C220BB65-5099-B847-83FE-58A510D68588}" srcOrd="1" destOrd="0" parTransId="{BD9DCC98-8BE8-2F41-B83D-BB1F1F2BF0E8}" sibTransId="{4009BCB3-7E6F-1247-A639-A365C8844DE5}"/>
    <dgm:cxn modelId="{FFFA6300-7568-4CC3-9051-162E8EF3F78D}" type="presOf" srcId="{68F82B20-EE07-43C7-825A-92352B789518}" destId="{A77739C9-838A-8742-A451-DA5612A6B48A}" srcOrd="0" destOrd="2" presId="urn:microsoft.com/office/officeart/2005/8/layout/vList2"/>
    <dgm:cxn modelId="{E40024E7-2CEC-4132-A64D-F8E49D572FEB}" type="presOf" srcId="{FD116419-FC07-0940-BFF6-72637489BBC7}" destId="{1837BD0C-F18B-0A44-B8BA-1A5C75D2A72B}" srcOrd="0" destOrd="0" presId="urn:microsoft.com/office/officeart/2005/8/layout/vList2"/>
    <dgm:cxn modelId="{A669894D-24A5-41F6-908F-39F30EEAA7A1}" type="presOf" srcId="{B3007B32-02F6-4E46-8947-F9BA7D9FD3D6}" destId="{A77739C9-838A-8742-A451-DA5612A6B48A}" srcOrd="0" destOrd="1" presId="urn:microsoft.com/office/officeart/2005/8/layout/vList2"/>
    <dgm:cxn modelId="{D17D6F76-16BC-4910-9DF0-1DCBDD37EE72}" type="presOf" srcId="{9FF979CA-B066-9241-9B6F-065F0BD5E647}" destId="{A77739C9-838A-8742-A451-DA5612A6B48A}" srcOrd="0" destOrd="0" presId="urn:microsoft.com/office/officeart/2005/8/layout/vList2"/>
    <dgm:cxn modelId="{382ECE31-0E04-44B4-881E-0E44E4DA25CD}" type="presOf" srcId="{BECCD3CE-630D-3948-A04B-296E14BCB69F}" destId="{C589293D-74A5-C146-8EC4-6D212385A6AE}" srcOrd="0" destOrd="0" presId="urn:microsoft.com/office/officeart/2005/8/layout/vList2"/>
    <dgm:cxn modelId="{1092259A-D056-4469-9473-E0598C4AA0FE}" type="presOf" srcId="{72F812C8-CF23-41AD-BF5A-5D5330CFB1E9}" destId="{C589293D-74A5-C146-8EC4-6D212385A6AE}" srcOrd="0" destOrd="2" presId="urn:microsoft.com/office/officeart/2005/8/layout/vList2"/>
    <dgm:cxn modelId="{C9B9E1B4-7E0D-4EC3-A70E-ADB1485CA972}" type="presOf" srcId="{690C617C-2E85-5A42-82EF-B4A263D608F9}" destId="{C8497AF4-700F-3846-8AF3-1E3F6E009415}" srcOrd="0" destOrd="0" presId="urn:microsoft.com/office/officeart/2005/8/layout/vList2"/>
    <dgm:cxn modelId="{E158F59E-0EE2-4DC6-8D6F-E92646F113CE}" type="presOf" srcId="{2F76485A-8492-467C-82E8-90C6B61CF845}" destId="{C589293D-74A5-C146-8EC4-6D212385A6AE}" srcOrd="0" destOrd="1" presId="urn:microsoft.com/office/officeart/2005/8/layout/vList2"/>
    <dgm:cxn modelId="{819BB6F3-7C63-48D7-B057-4EA90A6E76E2}" type="presOf" srcId="{C220BB65-5099-B847-83FE-58A510D68588}" destId="{61501B26-1E13-A841-B501-177FE22B2316}" srcOrd="0" destOrd="0" presId="urn:microsoft.com/office/officeart/2005/8/layout/vList2"/>
    <dgm:cxn modelId="{AC3C68D2-AE0A-4182-A9EA-B2E13F3B38C6}" srcId="{C220BB65-5099-B847-83FE-58A510D68588}" destId="{68F82B20-EE07-43C7-825A-92352B789518}" srcOrd="2" destOrd="0" parTransId="{BE1A0D39-E5DC-4330-96FA-399258065C6E}" sibTransId="{9E733C39-29EE-41EC-A9B7-01B6D0B231D8}"/>
    <dgm:cxn modelId="{C6A5B5F1-4299-4FC1-8626-D803BA16AD33}" srcId="{FD116419-FC07-0940-BFF6-72637489BBC7}" destId="{2F76485A-8492-467C-82E8-90C6B61CF845}" srcOrd="1" destOrd="0" parTransId="{7B95FB4A-A034-495E-9A1A-E556957C0B31}" sibTransId="{5175448E-7217-4E1D-A510-5B0D0CF51C7C}"/>
    <dgm:cxn modelId="{8EC037D0-377B-45D7-919C-85F1A54DB92C}" srcId="{FD116419-FC07-0940-BFF6-72637489BBC7}" destId="{72F812C8-CF23-41AD-BF5A-5D5330CFB1E9}" srcOrd="2" destOrd="0" parTransId="{988219F8-09F6-455D-89D3-F2863FBD9A24}" sibTransId="{5916C978-8CE8-44BA-BD02-D146F521CC52}"/>
    <dgm:cxn modelId="{E7EB9AE0-A73D-F644-9DFB-F7B7EDE12ACD}" srcId="{C220BB65-5099-B847-83FE-58A510D68588}" destId="{9FF979CA-B066-9241-9B6F-065F0BD5E647}" srcOrd="0" destOrd="0" parTransId="{11C960F2-C1DC-FC44-B168-F15ACBFC15A4}" sibTransId="{BA7A3A1E-E2A8-594B-A4C8-D82C037A2309}"/>
    <dgm:cxn modelId="{0727673D-533A-4612-90B4-74FCEAC4932C}" srcId="{C220BB65-5099-B847-83FE-58A510D68588}" destId="{B3007B32-02F6-4E46-8947-F9BA7D9FD3D6}" srcOrd="1" destOrd="0" parTransId="{3DB6DACC-1A23-4664-8DFB-EF0A30E6C493}" sibTransId="{DAF4860C-C876-416E-9B1B-6DB7FD38E2DA}"/>
    <dgm:cxn modelId="{88FE1375-CAA3-40FE-B8F1-0ACFF11EDC0D}" type="presParOf" srcId="{C8497AF4-700F-3846-8AF3-1E3F6E009415}" destId="{1837BD0C-F18B-0A44-B8BA-1A5C75D2A72B}" srcOrd="0" destOrd="0" presId="urn:microsoft.com/office/officeart/2005/8/layout/vList2"/>
    <dgm:cxn modelId="{E5042EEA-9F70-45C8-BCBC-64721DDA2995}" type="presParOf" srcId="{C8497AF4-700F-3846-8AF3-1E3F6E009415}" destId="{C589293D-74A5-C146-8EC4-6D212385A6AE}" srcOrd="1" destOrd="0" presId="urn:microsoft.com/office/officeart/2005/8/layout/vList2"/>
    <dgm:cxn modelId="{E5FB6A84-13D9-41D5-83D0-4F52DF11DC29}" type="presParOf" srcId="{C8497AF4-700F-3846-8AF3-1E3F6E009415}" destId="{61501B26-1E13-A841-B501-177FE22B2316}" srcOrd="2" destOrd="0" presId="urn:microsoft.com/office/officeart/2005/8/layout/vList2"/>
    <dgm:cxn modelId="{760076B1-2F3D-45D2-BF1A-B5C269142615}" type="presParOf" srcId="{C8497AF4-700F-3846-8AF3-1E3F6E009415}" destId="{A77739C9-838A-8742-A451-DA5612A6B48A}"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03018C-E37B-4CCE-A70B-FF32F8FA4A0F}"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F8D569BF-485C-4978-847F-007E56E3664E}">
      <dgm:prSet phldrT="[Текст]" custT="1"/>
      <dgm:spPr/>
      <dgm:t>
        <a:bodyPr/>
        <a:lstStyle/>
        <a:p>
          <a:r>
            <a:rPr lang="ru-RU" sz="2000" dirty="0"/>
            <a:t>Системные факторы Росатома</a:t>
          </a:r>
        </a:p>
      </dgm:t>
    </dgm:pt>
    <dgm:pt modelId="{F5D396E6-A0B4-4394-ABDC-8E7EFC34C42A}" type="parTrans" cxnId="{D20F1487-47C6-4A48-AE8A-0BA103EB7EDE}">
      <dgm:prSet/>
      <dgm:spPr/>
      <dgm:t>
        <a:bodyPr/>
        <a:lstStyle/>
        <a:p>
          <a:endParaRPr lang="ru-RU"/>
        </a:p>
      </dgm:t>
    </dgm:pt>
    <dgm:pt modelId="{CA79D3E6-0102-4D3E-BC2C-874B339DFCDC}" type="sibTrans" cxnId="{D20F1487-47C6-4A48-AE8A-0BA103EB7EDE}">
      <dgm:prSet/>
      <dgm:spPr/>
      <dgm:t>
        <a:bodyPr/>
        <a:lstStyle/>
        <a:p>
          <a:endParaRPr lang="ru-RU"/>
        </a:p>
      </dgm:t>
    </dgm:pt>
    <dgm:pt modelId="{2C82CED1-CBE2-4039-8D89-8DA7C432A27F}">
      <dgm:prSet phldrT="[Текст]" custT="1"/>
      <dgm:spPr/>
      <dgm:t>
        <a:bodyPr/>
        <a:lstStyle/>
        <a:p>
          <a:r>
            <a:rPr lang="ru-RU" sz="1800" dirty="0"/>
            <a:t>Методы</a:t>
          </a:r>
        </a:p>
      </dgm:t>
    </dgm:pt>
    <dgm:pt modelId="{8F200A4B-4725-41DB-95CA-D9238E51841D}" type="parTrans" cxnId="{14A737C4-8AF7-4D01-96BA-17AAB55F6438}">
      <dgm:prSet/>
      <dgm:spPr/>
      <dgm:t>
        <a:bodyPr/>
        <a:lstStyle/>
        <a:p>
          <a:endParaRPr lang="ru-RU"/>
        </a:p>
      </dgm:t>
    </dgm:pt>
    <dgm:pt modelId="{8F4AEB1D-F84B-4D60-A4E7-CFEC8638C15C}" type="sibTrans" cxnId="{14A737C4-8AF7-4D01-96BA-17AAB55F6438}">
      <dgm:prSet/>
      <dgm:spPr/>
      <dgm:t>
        <a:bodyPr/>
        <a:lstStyle/>
        <a:p>
          <a:endParaRPr lang="ru-RU"/>
        </a:p>
      </dgm:t>
    </dgm:pt>
    <dgm:pt modelId="{62B37E4C-000E-4712-B236-939CE1B2F82D}">
      <dgm:prSet phldrT="[Текст]" custT="1"/>
      <dgm:spPr/>
      <dgm:t>
        <a:bodyPr/>
        <a:lstStyle/>
        <a:p>
          <a:r>
            <a:rPr lang="ru-RU" sz="1800" dirty="0"/>
            <a:t>Человек</a:t>
          </a:r>
        </a:p>
      </dgm:t>
    </dgm:pt>
    <dgm:pt modelId="{873814F4-9C60-4616-8B1C-5CC0AFDAF9C2}" type="parTrans" cxnId="{D469D3FA-586E-4136-A8F1-C1B18433B8D4}">
      <dgm:prSet/>
      <dgm:spPr/>
      <dgm:t>
        <a:bodyPr/>
        <a:lstStyle/>
        <a:p>
          <a:endParaRPr lang="ru-RU"/>
        </a:p>
      </dgm:t>
    </dgm:pt>
    <dgm:pt modelId="{41A288A0-5810-4DDF-B7A9-002F7DE7CDD9}" type="sibTrans" cxnId="{D469D3FA-586E-4136-A8F1-C1B18433B8D4}">
      <dgm:prSet/>
      <dgm:spPr/>
      <dgm:t>
        <a:bodyPr/>
        <a:lstStyle/>
        <a:p>
          <a:endParaRPr lang="ru-RU"/>
        </a:p>
      </dgm:t>
    </dgm:pt>
    <dgm:pt modelId="{331097BB-5E5B-4024-AD0B-B4A0C4355D13}">
      <dgm:prSet phldrT="[Текст]" custT="1"/>
      <dgm:spPr/>
      <dgm:t>
        <a:bodyPr/>
        <a:lstStyle/>
        <a:p>
          <a:r>
            <a:rPr lang="ru-RU" sz="1800" dirty="0"/>
            <a:t>Материал</a:t>
          </a:r>
        </a:p>
      </dgm:t>
    </dgm:pt>
    <dgm:pt modelId="{4E99F590-82B0-4B3B-88FA-47F9B04BB137}" type="parTrans" cxnId="{84241760-D4EB-4C0A-9C6A-708FC40B8857}">
      <dgm:prSet/>
      <dgm:spPr/>
      <dgm:t>
        <a:bodyPr/>
        <a:lstStyle/>
        <a:p>
          <a:endParaRPr lang="ru-RU"/>
        </a:p>
      </dgm:t>
    </dgm:pt>
    <dgm:pt modelId="{8441D75A-9526-4243-93FA-95931FEBA482}" type="sibTrans" cxnId="{84241760-D4EB-4C0A-9C6A-708FC40B8857}">
      <dgm:prSet/>
      <dgm:spPr/>
      <dgm:t>
        <a:bodyPr/>
        <a:lstStyle/>
        <a:p>
          <a:endParaRPr lang="ru-RU"/>
        </a:p>
      </dgm:t>
    </dgm:pt>
    <dgm:pt modelId="{33D639A8-419B-42A8-977E-B23BBA85DBC4}">
      <dgm:prSet phldrT="[Текст]" custT="1"/>
      <dgm:spPr/>
      <dgm:t>
        <a:bodyPr/>
        <a:lstStyle/>
        <a:p>
          <a:r>
            <a:rPr lang="ru-RU" sz="1800" dirty="0"/>
            <a:t>Среда</a:t>
          </a:r>
        </a:p>
      </dgm:t>
    </dgm:pt>
    <dgm:pt modelId="{C9DD3F46-C212-432F-9EFB-82365E9C7C20}" type="parTrans" cxnId="{AD5FEFFC-9EF6-46F7-8544-10C697D4F2F2}">
      <dgm:prSet/>
      <dgm:spPr/>
      <dgm:t>
        <a:bodyPr/>
        <a:lstStyle/>
        <a:p>
          <a:endParaRPr lang="ru-RU"/>
        </a:p>
      </dgm:t>
    </dgm:pt>
    <dgm:pt modelId="{6437986E-FBBA-4752-A16B-7FF4E48ED990}" type="sibTrans" cxnId="{AD5FEFFC-9EF6-46F7-8544-10C697D4F2F2}">
      <dgm:prSet/>
      <dgm:spPr/>
      <dgm:t>
        <a:bodyPr/>
        <a:lstStyle/>
        <a:p>
          <a:endParaRPr lang="ru-RU"/>
        </a:p>
      </dgm:t>
    </dgm:pt>
    <dgm:pt modelId="{591070E9-5D50-415F-8C66-6D989909E399}">
      <dgm:prSet phldrT="[Текст]" custT="1"/>
      <dgm:spPr/>
      <dgm:t>
        <a:bodyPr/>
        <a:lstStyle/>
        <a:p>
          <a:r>
            <a:rPr lang="ru-RU" sz="1800" dirty="0"/>
            <a:t>Менеджмент</a:t>
          </a:r>
        </a:p>
      </dgm:t>
    </dgm:pt>
    <dgm:pt modelId="{918A585D-D8C0-4CDB-8093-75D10D8E3C12}" type="parTrans" cxnId="{7237453B-2088-42FE-8E39-8C03590D7E7C}">
      <dgm:prSet/>
      <dgm:spPr/>
      <dgm:t>
        <a:bodyPr/>
        <a:lstStyle/>
        <a:p>
          <a:endParaRPr lang="ru-RU"/>
        </a:p>
      </dgm:t>
    </dgm:pt>
    <dgm:pt modelId="{9F9BD42A-24A3-41F0-8706-AC2003653995}" type="sibTrans" cxnId="{7237453B-2088-42FE-8E39-8C03590D7E7C}">
      <dgm:prSet/>
      <dgm:spPr/>
      <dgm:t>
        <a:bodyPr/>
        <a:lstStyle/>
        <a:p>
          <a:endParaRPr lang="ru-RU"/>
        </a:p>
      </dgm:t>
    </dgm:pt>
    <dgm:pt modelId="{B02D8B7D-C58D-4735-A7B8-CCF6C94FD091}">
      <dgm:prSet phldrT="[Текст]" custT="1"/>
      <dgm:spPr/>
      <dgm:t>
        <a:bodyPr/>
        <a:lstStyle/>
        <a:p>
          <a:r>
            <a:rPr lang="ru-RU" sz="1800" dirty="0"/>
            <a:t>Оборудование</a:t>
          </a:r>
        </a:p>
      </dgm:t>
    </dgm:pt>
    <dgm:pt modelId="{3FE5DF85-557D-41BC-8933-8D60E8FBA800}" type="parTrans" cxnId="{616881B8-EEFC-4D81-A08F-A06218D5EB00}">
      <dgm:prSet/>
      <dgm:spPr/>
      <dgm:t>
        <a:bodyPr/>
        <a:lstStyle/>
        <a:p>
          <a:endParaRPr lang="ru-RU"/>
        </a:p>
      </dgm:t>
    </dgm:pt>
    <dgm:pt modelId="{CCFC3045-2DE2-41B6-B302-9FBD90F054AB}" type="sibTrans" cxnId="{616881B8-EEFC-4D81-A08F-A06218D5EB00}">
      <dgm:prSet/>
      <dgm:spPr/>
      <dgm:t>
        <a:bodyPr/>
        <a:lstStyle/>
        <a:p>
          <a:endParaRPr lang="ru-RU"/>
        </a:p>
      </dgm:t>
    </dgm:pt>
    <dgm:pt modelId="{0B8FB5AA-8E6B-4BA5-9DCD-668945B5126C}">
      <dgm:prSet phldrT="[Текст]" custT="1"/>
      <dgm:spPr/>
      <dgm:t>
        <a:bodyPr/>
        <a:lstStyle/>
        <a:p>
          <a:r>
            <a:rPr lang="ru-RU" sz="1800" dirty="0"/>
            <a:t>Инструменты</a:t>
          </a:r>
          <a:endParaRPr lang="ru-RU" sz="1600" dirty="0"/>
        </a:p>
      </dgm:t>
    </dgm:pt>
    <dgm:pt modelId="{AD59E06D-32E9-4ABB-883E-461A8D1A90F4}" type="parTrans" cxnId="{2F30465D-A26D-4389-BCE1-71413AB76E1A}">
      <dgm:prSet/>
      <dgm:spPr/>
      <dgm:t>
        <a:bodyPr/>
        <a:lstStyle/>
        <a:p>
          <a:endParaRPr lang="ru-RU"/>
        </a:p>
      </dgm:t>
    </dgm:pt>
    <dgm:pt modelId="{5A078B0F-86E8-47FD-80BD-5F9634FD389F}" type="sibTrans" cxnId="{2F30465D-A26D-4389-BCE1-71413AB76E1A}">
      <dgm:prSet/>
      <dgm:spPr/>
      <dgm:t>
        <a:bodyPr/>
        <a:lstStyle/>
        <a:p>
          <a:endParaRPr lang="ru-RU"/>
        </a:p>
      </dgm:t>
    </dgm:pt>
    <dgm:pt modelId="{3B5A2913-F805-4B81-A428-A2B5366D30DC}" type="pres">
      <dgm:prSet presAssocID="{C003018C-E37B-4CCE-A70B-FF32F8FA4A0F}" presName="cycle" presStyleCnt="0">
        <dgm:presLayoutVars>
          <dgm:chMax val="1"/>
          <dgm:dir/>
          <dgm:animLvl val="ctr"/>
          <dgm:resizeHandles val="exact"/>
        </dgm:presLayoutVars>
      </dgm:prSet>
      <dgm:spPr/>
      <dgm:t>
        <a:bodyPr/>
        <a:lstStyle/>
        <a:p>
          <a:endParaRPr lang="ru-RU"/>
        </a:p>
      </dgm:t>
    </dgm:pt>
    <dgm:pt modelId="{2A61CB23-5769-4BF1-B26D-03267FB8FC55}" type="pres">
      <dgm:prSet presAssocID="{F8D569BF-485C-4978-847F-007E56E3664E}" presName="centerShape" presStyleLbl="node0" presStyleIdx="0" presStyleCnt="1" custScaleX="137546" custScaleY="129139"/>
      <dgm:spPr/>
      <dgm:t>
        <a:bodyPr/>
        <a:lstStyle/>
        <a:p>
          <a:endParaRPr lang="ru-RU"/>
        </a:p>
      </dgm:t>
    </dgm:pt>
    <dgm:pt modelId="{7B16CEF4-145B-4F36-8F3E-4761E2CBE640}" type="pres">
      <dgm:prSet presAssocID="{8F200A4B-4725-41DB-95CA-D9238E51841D}" presName="parTrans" presStyleLbl="bgSibTrans2D1" presStyleIdx="0" presStyleCnt="7"/>
      <dgm:spPr/>
      <dgm:t>
        <a:bodyPr/>
        <a:lstStyle/>
        <a:p>
          <a:endParaRPr lang="ru-RU"/>
        </a:p>
      </dgm:t>
    </dgm:pt>
    <dgm:pt modelId="{2AB48844-0F5A-4B86-8B19-15B1A2E874CD}" type="pres">
      <dgm:prSet presAssocID="{2C82CED1-CBE2-4039-8D89-8DA7C432A27F}" presName="node" presStyleLbl="node1" presStyleIdx="0" presStyleCnt="7" custScaleX="160572">
        <dgm:presLayoutVars>
          <dgm:bulletEnabled val="1"/>
        </dgm:presLayoutVars>
      </dgm:prSet>
      <dgm:spPr/>
      <dgm:t>
        <a:bodyPr/>
        <a:lstStyle/>
        <a:p>
          <a:endParaRPr lang="ru-RU"/>
        </a:p>
      </dgm:t>
    </dgm:pt>
    <dgm:pt modelId="{EF693CEA-A1A0-4F10-A374-8489E0EAA7B5}" type="pres">
      <dgm:prSet presAssocID="{873814F4-9C60-4616-8B1C-5CC0AFDAF9C2}" presName="parTrans" presStyleLbl="bgSibTrans2D1" presStyleIdx="1" presStyleCnt="7"/>
      <dgm:spPr/>
      <dgm:t>
        <a:bodyPr/>
        <a:lstStyle/>
        <a:p>
          <a:endParaRPr lang="ru-RU"/>
        </a:p>
      </dgm:t>
    </dgm:pt>
    <dgm:pt modelId="{E457D9AA-9A49-4FC2-BD55-1F8D8AF32EC7}" type="pres">
      <dgm:prSet presAssocID="{62B37E4C-000E-4712-B236-939CE1B2F82D}" presName="node" presStyleLbl="node1" presStyleIdx="1" presStyleCnt="7" custScaleX="160572" custRadScaleRad="97529" custRadScaleInc="-13921">
        <dgm:presLayoutVars>
          <dgm:bulletEnabled val="1"/>
        </dgm:presLayoutVars>
      </dgm:prSet>
      <dgm:spPr/>
      <dgm:t>
        <a:bodyPr/>
        <a:lstStyle/>
        <a:p>
          <a:endParaRPr lang="ru-RU"/>
        </a:p>
      </dgm:t>
    </dgm:pt>
    <dgm:pt modelId="{A0088AC8-7BE3-46C1-B635-B8D12FBAFF6B}" type="pres">
      <dgm:prSet presAssocID="{4E99F590-82B0-4B3B-88FA-47F9B04BB137}" presName="parTrans" presStyleLbl="bgSibTrans2D1" presStyleIdx="2" presStyleCnt="7"/>
      <dgm:spPr/>
      <dgm:t>
        <a:bodyPr/>
        <a:lstStyle/>
        <a:p>
          <a:endParaRPr lang="ru-RU"/>
        </a:p>
      </dgm:t>
    </dgm:pt>
    <dgm:pt modelId="{32CAF1D4-7138-480C-8CC0-3A09BC8878FC}" type="pres">
      <dgm:prSet presAssocID="{331097BB-5E5B-4024-AD0B-B4A0C4355D13}" presName="node" presStyleLbl="node1" presStyleIdx="2" presStyleCnt="7" custScaleX="160572" custRadScaleRad="112718" custRadScaleInc="-28057">
        <dgm:presLayoutVars>
          <dgm:bulletEnabled val="1"/>
        </dgm:presLayoutVars>
      </dgm:prSet>
      <dgm:spPr/>
      <dgm:t>
        <a:bodyPr/>
        <a:lstStyle/>
        <a:p>
          <a:endParaRPr lang="ru-RU"/>
        </a:p>
      </dgm:t>
    </dgm:pt>
    <dgm:pt modelId="{1B96DB94-1A7A-45DE-B467-5D108489A124}" type="pres">
      <dgm:prSet presAssocID="{C9DD3F46-C212-432F-9EFB-82365E9C7C20}" presName="parTrans" presStyleLbl="bgSibTrans2D1" presStyleIdx="3" presStyleCnt="7"/>
      <dgm:spPr/>
      <dgm:t>
        <a:bodyPr/>
        <a:lstStyle/>
        <a:p>
          <a:endParaRPr lang="ru-RU"/>
        </a:p>
      </dgm:t>
    </dgm:pt>
    <dgm:pt modelId="{8A0547E9-949B-4F5B-B994-1CA742456DE2}" type="pres">
      <dgm:prSet presAssocID="{33D639A8-419B-42A8-977E-B23BBA85DBC4}" presName="node" presStyleLbl="node1" presStyleIdx="3" presStyleCnt="7" custScaleX="160572">
        <dgm:presLayoutVars>
          <dgm:bulletEnabled val="1"/>
        </dgm:presLayoutVars>
      </dgm:prSet>
      <dgm:spPr/>
      <dgm:t>
        <a:bodyPr/>
        <a:lstStyle/>
        <a:p>
          <a:endParaRPr lang="ru-RU"/>
        </a:p>
      </dgm:t>
    </dgm:pt>
    <dgm:pt modelId="{F8C3C495-A626-494B-835E-B93667CE0D18}" type="pres">
      <dgm:prSet presAssocID="{918A585D-D8C0-4CDB-8093-75D10D8E3C12}" presName="parTrans" presStyleLbl="bgSibTrans2D1" presStyleIdx="4" presStyleCnt="7"/>
      <dgm:spPr/>
      <dgm:t>
        <a:bodyPr/>
        <a:lstStyle/>
        <a:p>
          <a:endParaRPr lang="ru-RU"/>
        </a:p>
      </dgm:t>
    </dgm:pt>
    <dgm:pt modelId="{B2DADB9C-6510-4BE9-9EDB-3DE3C6D0EFC4}" type="pres">
      <dgm:prSet presAssocID="{591070E9-5D50-415F-8C66-6D989909E399}" presName="node" presStyleLbl="node1" presStyleIdx="4" presStyleCnt="7" custScaleX="160572" custRadScaleRad="116135" custRadScaleInc="35784">
        <dgm:presLayoutVars>
          <dgm:bulletEnabled val="1"/>
        </dgm:presLayoutVars>
      </dgm:prSet>
      <dgm:spPr/>
      <dgm:t>
        <a:bodyPr/>
        <a:lstStyle/>
        <a:p>
          <a:endParaRPr lang="ru-RU"/>
        </a:p>
      </dgm:t>
    </dgm:pt>
    <dgm:pt modelId="{366E3FF5-14C6-4AD0-941B-3408CF35CC26}" type="pres">
      <dgm:prSet presAssocID="{3FE5DF85-557D-41BC-8933-8D60E8FBA800}" presName="parTrans" presStyleLbl="bgSibTrans2D1" presStyleIdx="5" presStyleCnt="7"/>
      <dgm:spPr/>
      <dgm:t>
        <a:bodyPr/>
        <a:lstStyle/>
        <a:p>
          <a:endParaRPr lang="ru-RU"/>
        </a:p>
      </dgm:t>
    </dgm:pt>
    <dgm:pt modelId="{D4463E5D-769A-4472-96A4-763490FE3170}" type="pres">
      <dgm:prSet presAssocID="{B02D8B7D-C58D-4735-A7B8-CCF6C94FD091}" presName="node" presStyleLbl="node1" presStyleIdx="5" presStyleCnt="7" custScaleX="160572" custRadScaleRad="99388" custRadScaleInc="15985">
        <dgm:presLayoutVars>
          <dgm:bulletEnabled val="1"/>
        </dgm:presLayoutVars>
      </dgm:prSet>
      <dgm:spPr/>
      <dgm:t>
        <a:bodyPr/>
        <a:lstStyle/>
        <a:p>
          <a:endParaRPr lang="ru-RU"/>
        </a:p>
      </dgm:t>
    </dgm:pt>
    <dgm:pt modelId="{A62291FE-647C-42A6-AD4D-1A7DCDDEAC6E}" type="pres">
      <dgm:prSet presAssocID="{AD59E06D-32E9-4ABB-883E-461A8D1A90F4}" presName="parTrans" presStyleLbl="bgSibTrans2D1" presStyleIdx="6" presStyleCnt="7"/>
      <dgm:spPr/>
      <dgm:t>
        <a:bodyPr/>
        <a:lstStyle/>
        <a:p>
          <a:endParaRPr lang="ru-RU"/>
        </a:p>
      </dgm:t>
    </dgm:pt>
    <dgm:pt modelId="{E3144D36-8F85-4B4A-B67D-EEFE073EE8A4}" type="pres">
      <dgm:prSet presAssocID="{0B8FB5AA-8E6B-4BA5-9DCD-668945B5126C}" presName="node" presStyleLbl="node1" presStyleIdx="6" presStyleCnt="7" custScaleX="160572">
        <dgm:presLayoutVars>
          <dgm:bulletEnabled val="1"/>
        </dgm:presLayoutVars>
      </dgm:prSet>
      <dgm:spPr/>
      <dgm:t>
        <a:bodyPr/>
        <a:lstStyle/>
        <a:p>
          <a:endParaRPr lang="ru-RU"/>
        </a:p>
      </dgm:t>
    </dgm:pt>
  </dgm:ptLst>
  <dgm:cxnLst>
    <dgm:cxn modelId="{5F768780-0208-4CD5-9093-186BAB7D9397}" type="presOf" srcId="{3FE5DF85-557D-41BC-8933-8D60E8FBA800}" destId="{366E3FF5-14C6-4AD0-941B-3408CF35CC26}" srcOrd="0" destOrd="0" presId="urn:microsoft.com/office/officeart/2005/8/layout/radial4"/>
    <dgm:cxn modelId="{6B9F178A-75A4-4FC0-8386-ACD31217E3F5}" type="presOf" srcId="{4E99F590-82B0-4B3B-88FA-47F9B04BB137}" destId="{A0088AC8-7BE3-46C1-B635-B8D12FBAFF6B}" srcOrd="0" destOrd="0" presId="urn:microsoft.com/office/officeart/2005/8/layout/radial4"/>
    <dgm:cxn modelId="{7237453B-2088-42FE-8E39-8C03590D7E7C}" srcId="{F8D569BF-485C-4978-847F-007E56E3664E}" destId="{591070E9-5D50-415F-8C66-6D989909E399}" srcOrd="4" destOrd="0" parTransId="{918A585D-D8C0-4CDB-8093-75D10D8E3C12}" sibTransId="{9F9BD42A-24A3-41F0-8706-AC2003653995}"/>
    <dgm:cxn modelId="{45D97537-E478-4ADE-9B29-F74D9EA92199}" type="presOf" srcId="{C9DD3F46-C212-432F-9EFB-82365E9C7C20}" destId="{1B96DB94-1A7A-45DE-B467-5D108489A124}" srcOrd="0" destOrd="0" presId="urn:microsoft.com/office/officeart/2005/8/layout/radial4"/>
    <dgm:cxn modelId="{D6A43F77-D7AA-4FEB-A8A2-363C01CF1A22}" type="presOf" srcId="{0B8FB5AA-8E6B-4BA5-9DCD-668945B5126C}" destId="{E3144D36-8F85-4B4A-B67D-EEFE073EE8A4}" srcOrd="0" destOrd="0" presId="urn:microsoft.com/office/officeart/2005/8/layout/radial4"/>
    <dgm:cxn modelId="{0DB6FE1A-7915-459A-830F-8B4F3590CB7C}" type="presOf" srcId="{B02D8B7D-C58D-4735-A7B8-CCF6C94FD091}" destId="{D4463E5D-769A-4472-96A4-763490FE3170}" srcOrd="0" destOrd="0" presId="urn:microsoft.com/office/officeart/2005/8/layout/radial4"/>
    <dgm:cxn modelId="{D469D3FA-586E-4136-A8F1-C1B18433B8D4}" srcId="{F8D569BF-485C-4978-847F-007E56E3664E}" destId="{62B37E4C-000E-4712-B236-939CE1B2F82D}" srcOrd="1" destOrd="0" parTransId="{873814F4-9C60-4616-8B1C-5CC0AFDAF9C2}" sibTransId="{41A288A0-5810-4DDF-B7A9-002F7DE7CDD9}"/>
    <dgm:cxn modelId="{AD5FEFFC-9EF6-46F7-8544-10C697D4F2F2}" srcId="{F8D569BF-485C-4978-847F-007E56E3664E}" destId="{33D639A8-419B-42A8-977E-B23BBA85DBC4}" srcOrd="3" destOrd="0" parTransId="{C9DD3F46-C212-432F-9EFB-82365E9C7C20}" sibTransId="{6437986E-FBBA-4752-A16B-7FF4E48ED990}"/>
    <dgm:cxn modelId="{8B4AD410-D0B7-46AA-AA9A-5F9EAF919E84}" type="presOf" srcId="{C003018C-E37B-4CCE-A70B-FF32F8FA4A0F}" destId="{3B5A2913-F805-4B81-A428-A2B5366D30DC}" srcOrd="0" destOrd="0" presId="urn:microsoft.com/office/officeart/2005/8/layout/radial4"/>
    <dgm:cxn modelId="{D20F1487-47C6-4A48-AE8A-0BA103EB7EDE}" srcId="{C003018C-E37B-4CCE-A70B-FF32F8FA4A0F}" destId="{F8D569BF-485C-4978-847F-007E56E3664E}" srcOrd="0" destOrd="0" parTransId="{F5D396E6-A0B4-4394-ABDC-8E7EFC34C42A}" sibTransId="{CA79D3E6-0102-4D3E-BC2C-874B339DFCDC}"/>
    <dgm:cxn modelId="{52D51B8C-1CCD-4A7D-B789-7AC4FBF9A728}" type="presOf" srcId="{62B37E4C-000E-4712-B236-939CE1B2F82D}" destId="{E457D9AA-9A49-4FC2-BD55-1F8D8AF32EC7}" srcOrd="0" destOrd="0" presId="urn:microsoft.com/office/officeart/2005/8/layout/radial4"/>
    <dgm:cxn modelId="{9694B65F-EC79-48FE-9B4E-D3F3B9F67066}" type="presOf" srcId="{F8D569BF-485C-4978-847F-007E56E3664E}" destId="{2A61CB23-5769-4BF1-B26D-03267FB8FC55}" srcOrd="0" destOrd="0" presId="urn:microsoft.com/office/officeart/2005/8/layout/radial4"/>
    <dgm:cxn modelId="{9C23C7C8-FF1D-4C70-8471-2A2E9B0725ED}" type="presOf" srcId="{8F200A4B-4725-41DB-95CA-D9238E51841D}" destId="{7B16CEF4-145B-4F36-8F3E-4761E2CBE640}" srcOrd="0" destOrd="0" presId="urn:microsoft.com/office/officeart/2005/8/layout/radial4"/>
    <dgm:cxn modelId="{2F30465D-A26D-4389-BCE1-71413AB76E1A}" srcId="{F8D569BF-485C-4978-847F-007E56E3664E}" destId="{0B8FB5AA-8E6B-4BA5-9DCD-668945B5126C}" srcOrd="6" destOrd="0" parTransId="{AD59E06D-32E9-4ABB-883E-461A8D1A90F4}" sibTransId="{5A078B0F-86E8-47FD-80BD-5F9634FD389F}"/>
    <dgm:cxn modelId="{15C972B8-EC67-4F68-98F5-B0DC9AB135F0}" type="presOf" srcId="{AD59E06D-32E9-4ABB-883E-461A8D1A90F4}" destId="{A62291FE-647C-42A6-AD4D-1A7DCDDEAC6E}" srcOrd="0" destOrd="0" presId="urn:microsoft.com/office/officeart/2005/8/layout/radial4"/>
    <dgm:cxn modelId="{297FCAAC-A789-44AB-B206-EF32A2B3838F}" type="presOf" srcId="{331097BB-5E5B-4024-AD0B-B4A0C4355D13}" destId="{32CAF1D4-7138-480C-8CC0-3A09BC8878FC}" srcOrd="0" destOrd="0" presId="urn:microsoft.com/office/officeart/2005/8/layout/radial4"/>
    <dgm:cxn modelId="{14A737C4-8AF7-4D01-96BA-17AAB55F6438}" srcId="{F8D569BF-485C-4978-847F-007E56E3664E}" destId="{2C82CED1-CBE2-4039-8D89-8DA7C432A27F}" srcOrd="0" destOrd="0" parTransId="{8F200A4B-4725-41DB-95CA-D9238E51841D}" sibTransId="{8F4AEB1D-F84B-4D60-A4E7-CFEC8638C15C}"/>
    <dgm:cxn modelId="{E0747281-59B3-4167-9280-F3E49C5368BC}" type="presOf" srcId="{2C82CED1-CBE2-4039-8D89-8DA7C432A27F}" destId="{2AB48844-0F5A-4B86-8B19-15B1A2E874CD}" srcOrd="0" destOrd="0" presId="urn:microsoft.com/office/officeart/2005/8/layout/radial4"/>
    <dgm:cxn modelId="{8CA91027-AC81-4F57-A69A-DCF85263C673}" type="presOf" srcId="{873814F4-9C60-4616-8B1C-5CC0AFDAF9C2}" destId="{EF693CEA-A1A0-4F10-A374-8489E0EAA7B5}" srcOrd="0" destOrd="0" presId="urn:microsoft.com/office/officeart/2005/8/layout/radial4"/>
    <dgm:cxn modelId="{DEC703F8-8908-4AC7-9EE4-77665A226A3D}" type="presOf" srcId="{33D639A8-419B-42A8-977E-B23BBA85DBC4}" destId="{8A0547E9-949B-4F5B-B994-1CA742456DE2}" srcOrd="0" destOrd="0" presId="urn:microsoft.com/office/officeart/2005/8/layout/radial4"/>
    <dgm:cxn modelId="{8B64884D-32E6-4FEF-BBD4-6C68F0ADFD14}" type="presOf" srcId="{591070E9-5D50-415F-8C66-6D989909E399}" destId="{B2DADB9C-6510-4BE9-9EDB-3DE3C6D0EFC4}" srcOrd="0" destOrd="0" presId="urn:microsoft.com/office/officeart/2005/8/layout/radial4"/>
    <dgm:cxn modelId="{616881B8-EEFC-4D81-A08F-A06218D5EB00}" srcId="{F8D569BF-485C-4978-847F-007E56E3664E}" destId="{B02D8B7D-C58D-4735-A7B8-CCF6C94FD091}" srcOrd="5" destOrd="0" parTransId="{3FE5DF85-557D-41BC-8933-8D60E8FBA800}" sibTransId="{CCFC3045-2DE2-41B6-B302-9FBD90F054AB}"/>
    <dgm:cxn modelId="{B58B0DB9-2197-4FA7-9594-EAF6944B30EF}" type="presOf" srcId="{918A585D-D8C0-4CDB-8093-75D10D8E3C12}" destId="{F8C3C495-A626-494B-835E-B93667CE0D18}" srcOrd="0" destOrd="0" presId="urn:microsoft.com/office/officeart/2005/8/layout/radial4"/>
    <dgm:cxn modelId="{84241760-D4EB-4C0A-9C6A-708FC40B8857}" srcId="{F8D569BF-485C-4978-847F-007E56E3664E}" destId="{331097BB-5E5B-4024-AD0B-B4A0C4355D13}" srcOrd="2" destOrd="0" parTransId="{4E99F590-82B0-4B3B-88FA-47F9B04BB137}" sibTransId="{8441D75A-9526-4243-93FA-95931FEBA482}"/>
    <dgm:cxn modelId="{82345E45-E09C-4CA4-BE3B-0A30A4683E9E}" type="presParOf" srcId="{3B5A2913-F805-4B81-A428-A2B5366D30DC}" destId="{2A61CB23-5769-4BF1-B26D-03267FB8FC55}" srcOrd="0" destOrd="0" presId="urn:microsoft.com/office/officeart/2005/8/layout/radial4"/>
    <dgm:cxn modelId="{475187BA-A54F-47BE-ABBD-F2C0E14E57F1}" type="presParOf" srcId="{3B5A2913-F805-4B81-A428-A2B5366D30DC}" destId="{7B16CEF4-145B-4F36-8F3E-4761E2CBE640}" srcOrd="1" destOrd="0" presId="urn:microsoft.com/office/officeart/2005/8/layout/radial4"/>
    <dgm:cxn modelId="{DD7DD0E5-398D-4AB6-98A8-7C008FDD53D8}" type="presParOf" srcId="{3B5A2913-F805-4B81-A428-A2B5366D30DC}" destId="{2AB48844-0F5A-4B86-8B19-15B1A2E874CD}" srcOrd="2" destOrd="0" presId="urn:microsoft.com/office/officeart/2005/8/layout/radial4"/>
    <dgm:cxn modelId="{25E9B06E-CB27-4E0D-85F6-50455298BB4F}" type="presParOf" srcId="{3B5A2913-F805-4B81-A428-A2B5366D30DC}" destId="{EF693CEA-A1A0-4F10-A374-8489E0EAA7B5}" srcOrd="3" destOrd="0" presId="urn:microsoft.com/office/officeart/2005/8/layout/radial4"/>
    <dgm:cxn modelId="{5E5F7FCA-585B-4DFC-B51A-D6A9BD20C4A0}" type="presParOf" srcId="{3B5A2913-F805-4B81-A428-A2B5366D30DC}" destId="{E457D9AA-9A49-4FC2-BD55-1F8D8AF32EC7}" srcOrd="4" destOrd="0" presId="urn:microsoft.com/office/officeart/2005/8/layout/radial4"/>
    <dgm:cxn modelId="{89ED68AD-6593-49EB-A10E-29B1FA9EE59A}" type="presParOf" srcId="{3B5A2913-F805-4B81-A428-A2B5366D30DC}" destId="{A0088AC8-7BE3-46C1-B635-B8D12FBAFF6B}" srcOrd="5" destOrd="0" presId="urn:microsoft.com/office/officeart/2005/8/layout/radial4"/>
    <dgm:cxn modelId="{42073921-301B-4DFC-B0B8-F1E07D6419DC}" type="presParOf" srcId="{3B5A2913-F805-4B81-A428-A2B5366D30DC}" destId="{32CAF1D4-7138-480C-8CC0-3A09BC8878FC}" srcOrd="6" destOrd="0" presId="urn:microsoft.com/office/officeart/2005/8/layout/radial4"/>
    <dgm:cxn modelId="{E1BBD32F-9CCB-4E2C-AD5D-ABE0AB4F9FA1}" type="presParOf" srcId="{3B5A2913-F805-4B81-A428-A2B5366D30DC}" destId="{1B96DB94-1A7A-45DE-B467-5D108489A124}" srcOrd="7" destOrd="0" presId="urn:microsoft.com/office/officeart/2005/8/layout/radial4"/>
    <dgm:cxn modelId="{F4A5B2DE-DF6F-4C4C-8D88-7BB02BE5298C}" type="presParOf" srcId="{3B5A2913-F805-4B81-A428-A2B5366D30DC}" destId="{8A0547E9-949B-4F5B-B994-1CA742456DE2}" srcOrd="8" destOrd="0" presId="urn:microsoft.com/office/officeart/2005/8/layout/radial4"/>
    <dgm:cxn modelId="{14A28386-D86E-486D-A268-8B92DA06D360}" type="presParOf" srcId="{3B5A2913-F805-4B81-A428-A2B5366D30DC}" destId="{F8C3C495-A626-494B-835E-B93667CE0D18}" srcOrd="9" destOrd="0" presId="urn:microsoft.com/office/officeart/2005/8/layout/radial4"/>
    <dgm:cxn modelId="{42A7E5ED-0B62-41DB-A3D3-3C83A02D889D}" type="presParOf" srcId="{3B5A2913-F805-4B81-A428-A2B5366D30DC}" destId="{B2DADB9C-6510-4BE9-9EDB-3DE3C6D0EFC4}" srcOrd="10" destOrd="0" presId="urn:microsoft.com/office/officeart/2005/8/layout/radial4"/>
    <dgm:cxn modelId="{DA7FEF63-8860-4C22-A154-E4DA41A9C87A}" type="presParOf" srcId="{3B5A2913-F805-4B81-A428-A2B5366D30DC}" destId="{366E3FF5-14C6-4AD0-941B-3408CF35CC26}" srcOrd="11" destOrd="0" presId="urn:microsoft.com/office/officeart/2005/8/layout/radial4"/>
    <dgm:cxn modelId="{38C46081-51C3-4206-8387-4AF594BB0D1A}" type="presParOf" srcId="{3B5A2913-F805-4B81-A428-A2B5366D30DC}" destId="{D4463E5D-769A-4472-96A4-763490FE3170}" srcOrd="12" destOrd="0" presId="urn:microsoft.com/office/officeart/2005/8/layout/radial4"/>
    <dgm:cxn modelId="{1F520BF0-5165-4165-8131-C365CDB6A048}" type="presParOf" srcId="{3B5A2913-F805-4B81-A428-A2B5366D30DC}" destId="{A62291FE-647C-42A6-AD4D-1A7DCDDEAC6E}" srcOrd="13" destOrd="0" presId="urn:microsoft.com/office/officeart/2005/8/layout/radial4"/>
    <dgm:cxn modelId="{35EAFC14-DF7D-49C5-A4F0-15E19477DEDE}" type="presParOf" srcId="{3B5A2913-F805-4B81-A428-A2B5366D30DC}" destId="{E3144D36-8F85-4B4A-B67D-EEFE073EE8A4}" srcOrd="1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9F48301-BFBD-4D92-A6AE-D095F10C89EE}"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ru-RU"/>
        </a:p>
      </dgm:t>
    </dgm:pt>
    <dgm:pt modelId="{69D937A6-40BE-497B-92EC-38ED639A2288}">
      <dgm:prSet phldrT="[Текст]" custT="1"/>
      <dgm:spPr/>
      <dgm:t>
        <a:bodyPr/>
        <a:lstStyle/>
        <a:p>
          <a:pPr algn="ctr" rtl="0"/>
          <a:r>
            <a:rPr kumimoji="0" lang="ru-RU" sz="2400" b="1" i="0" u="none" strike="noStrike" cap="none" normalizeH="0" baseline="0" noProof="0" dirty="0">
              <a:ln/>
              <a:effectLst/>
              <a:latin typeface="+mn-lt"/>
            </a:rPr>
            <a:t>Продажи выросли</a:t>
          </a:r>
          <a:endParaRPr lang="ru-RU" sz="2400" dirty="0">
            <a:latin typeface="+mn-lt"/>
          </a:endParaRPr>
        </a:p>
      </dgm:t>
    </dgm:pt>
    <dgm:pt modelId="{7E3C5406-9BBF-4972-9A1D-B411D90CDF5F}" type="parTrans" cxnId="{C2075A19-C47B-4061-952E-CBA3F4B02154}">
      <dgm:prSet/>
      <dgm:spPr/>
      <dgm:t>
        <a:bodyPr/>
        <a:lstStyle/>
        <a:p>
          <a:pPr algn="ctr"/>
          <a:endParaRPr lang="ru-RU" sz="2400">
            <a:latin typeface="+mn-lt"/>
          </a:endParaRPr>
        </a:p>
      </dgm:t>
    </dgm:pt>
    <dgm:pt modelId="{29C9C6F5-CC88-47E1-B7E4-C6E11DA6C83B}" type="sibTrans" cxnId="{C2075A19-C47B-4061-952E-CBA3F4B02154}">
      <dgm:prSet/>
      <dgm:spPr/>
      <dgm:t>
        <a:bodyPr/>
        <a:lstStyle/>
        <a:p>
          <a:pPr algn="ctr"/>
          <a:endParaRPr lang="ru-RU" sz="2400">
            <a:latin typeface="+mn-lt"/>
          </a:endParaRPr>
        </a:p>
      </dgm:t>
    </dgm:pt>
    <dgm:pt modelId="{04B61618-0B74-4FFB-A892-93CC57720359}">
      <dgm:prSet phldrT="[Текст]" custT="1"/>
      <dgm:spPr/>
      <dgm:t>
        <a:bodyPr/>
        <a:lstStyle/>
        <a:p>
          <a:pPr algn="ctr" rtl="0"/>
          <a:r>
            <a:rPr lang="ru-RU" sz="2400" b="1" noProof="0" dirty="0" smtClean="0">
              <a:latin typeface="+mn-lt"/>
              <a:cs typeface="Arial" pitchFamily="34" charset="0"/>
            </a:rPr>
            <a:t>Поступает больше обращений</a:t>
          </a:r>
          <a:endParaRPr lang="ru-RU" sz="2400" dirty="0">
            <a:latin typeface="+mn-lt"/>
          </a:endParaRPr>
        </a:p>
      </dgm:t>
    </dgm:pt>
    <dgm:pt modelId="{BB4A88F8-D58C-4781-8B5B-F0AEBE41E748}" type="parTrans" cxnId="{D1AE221F-94CA-4E74-B506-59E0B19060D0}">
      <dgm:prSet/>
      <dgm:spPr/>
      <dgm:t>
        <a:bodyPr/>
        <a:lstStyle/>
        <a:p>
          <a:pPr algn="ctr"/>
          <a:endParaRPr lang="ru-RU" sz="2400">
            <a:latin typeface="+mn-lt"/>
          </a:endParaRPr>
        </a:p>
      </dgm:t>
    </dgm:pt>
    <dgm:pt modelId="{FA485245-2462-43E6-B9E8-FB72F810FEA3}" type="sibTrans" cxnId="{D1AE221F-94CA-4E74-B506-59E0B19060D0}">
      <dgm:prSet/>
      <dgm:spPr/>
      <dgm:t>
        <a:bodyPr/>
        <a:lstStyle/>
        <a:p>
          <a:pPr algn="ctr"/>
          <a:endParaRPr lang="ru-RU" sz="2400">
            <a:latin typeface="+mn-lt"/>
          </a:endParaRPr>
        </a:p>
      </dgm:t>
    </dgm:pt>
    <dgm:pt modelId="{D36AC851-E2F2-4C66-8DB0-783F30345708}">
      <dgm:prSet phldrT="[Текст]" custT="1"/>
      <dgm:spPr/>
      <dgm:t>
        <a:bodyPr/>
        <a:lstStyle/>
        <a:p>
          <a:pPr algn="ctr" rtl="0"/>
          <a:r>
            <a:rPr kumimoji="0" lang="ru-RU" sz="2400" b="1" i="0" u="none" strike="noStrike" cap="none" normalizeH="0" baseline="0" noProof="0" dirty="0">
              <a:ln/>
              <a:effectLst/>
              <a:latin typeface="+mn-lt"/>
            </a:rPr>
            <a:t>Материалы низкого качества</a:t>
          </a:r>
          <a:endParaRPr lang="ru-RU" sz="2400" dirty="0">
            <a:latin typeface="+mn-lt"/>
          </a:endParaRPr>
        </a:p>
      </dgm:t>
    </dgm:pt>
    <dgm:pt modelId="{0DE5B260-0A10-463C-9DD3-21BCEF517C09}" type="parTrans" cxnId="{B2064746-DDD2-491C-A170-B44E16C6EA08}">
      <dgm:prSet/>
      <dgm:spPr/>
      <dgm:t>
        <a:bodyPr/>
        <a:lstStyle/>
        <a:p>
          <a:pPr algn="ctr"/>
          <a:endParaRPr lang="ru-RU" sz="2400">
            <a:latin typeface="+mn-lt"/>
          </a:endParaRPr>
        </a:p>
      </dgm:t>
    </dgm:pt>
    <dgm:pt modelId="{89834317-19F1-4CD4-AF53-9599F0B6D2C9}" type="sibTrans" cxnId="{B2064746-DDD2-491C-A170-B44E16C6EA08}">
      <dgm:prSet/>
      <dgm:spPr/>
      <dgm:t>
        <a:bodyPr/>
        <a:lstStyle/>
        <a:p>
          <a:pPr algn="ctr"/>
          <a:endParaRPr lang="ru-RU" sz="2400">
            <a:latin typeface="+mn-lt"/>
          </a:endParaRPr>
        </a:p>
      </dgm:t>
    </dgm:pt>
    <dgm:pt modelId="{664408C6-3C00-43ED-9D8C-1D6DA2F16372}">
      <dgm:prSet phldrT="[Текст]" custT="1"/>
      <dgm:spPr/>
      <dgm:t>
        <a:bodyPr/>
        <a:lstStyle/>
        <a:p>
          <a:pPr algn="ctr" rtl="0"/>
          <a:r>
            <a:rPr kumimoji="0" lang="ru-RU" sz="2400" b="1" i="0" u="none" strike="noStrike" cap="none" normalizeH="0" baseline="0" noProof="0" dirty="0">
              <a:ln/>
              <a:effectLst/>
              <a:latin typeface="+mn-lt"/>
            </a:rPr>
            <a:t>Пол грязный</a:t>
          </a:r>
        </a:p>
      </dgm:t>
    </dgm:pt>
    <dgm:pt modelId="{121E1701-1837-429C-9CBC-4730307F3485}" type="parTrans" cxnId="{4847D8EC-C0A7-4214-9148-FAC610B24865}">
      <dgm:prSet/>
      <dgm:spPr/>
      <dgm:t>
        <a:bodyPr/>
        <a:lstStyle/>
        <a:p>
          <a:pPr algn="ctr"/>
          <a:endParaRPr lang="ru-RU" sz="2400">
            <a:latin typeface="+mn-lt"/>
          </a:endParaRPr>
        </a:p>
      </dgm:t>
    </dgm:pt>
    <dgm:pt modelId="{E0525413-FE1D-4B81-88BF-E0B9788BC301}" type="sibTrans" cxnId="{4847D8EC-C0A7-4214-9148-FAC610B24865}">
      <dgm:prSet/>
      <dgm:spPr/>
      <dgm:t>
        <a:bodyPr/>
        <a:lstStyle/>
        <a:p>
          <a:pPr algn="ctr"/>
          <a:endParaRPr lang="ru-RU" sz="2400">
            <a:latin typeface="+mn-lt"/>
          </a:endParaRPr>
        </a:p>
      </dgm:t>
    </dgm:pt>
    <dgm:pt modelId="{D4BD525D-004B-4227-9B68-3FDF974DE15A}">
      <dgm:prSet phldrT="[Текст]" custT="1"/>
      <dgm:spPr/>
      <dgm:t>
        <a:bodyPr/>
        <a:lstStyle/>
        <a:p>
          <a:pPr algn="ctr" rtl="0"/>
          <a:r>
            <a:rPr kumimoji="0" lang="ru-RU" sz="2400" b="1" i="0" u="none" strike="noStrike" cap="none" normalizeH="0" baseline="0" noProof="0" dirty="0">
              <a:ln/>
              <a:effectLst/>
              <a:latin typeface="+mn-lt"/>
            </a:rPr>
            <a:t>Нет пылесоса</a:t>
          </a:r>
          <a:endParaRPr lang="ru-RU" sz="2400" dirty="0">
            <a:latin typeface="+mn-lt"/>
          </a:endParaRPr>
        </a:p>
      </dgm:t>
    </dgm:pt>
    <dgm:pt modelId="{D18F0031-E958-488C-95D6-7A49BA19F7A5}" type="parTrans" cxnId="{C1575D36-8C3D-434A-9779-0069EEE10871}">
      <dgm:prSet/>
      <dgm:spPr/>
      <dgm:t>
        <a:bodyPr/>
        <a:lstStyle/>
        <a:p>
          <a:pPr algn="ctr"/>
          <a:endParaRPr lang="ru-RU" sz="2400">
            <a:latin typeface="+mn-lt"/>
          </a:endParaRPr>
        </a:p>
      </dgm:t>
    </dgm:pt>
    <dgm:pt modelId="{43944281-B56C-41BF-9FAB-CDE7ABC5BE63}" type="sibTrans" cxnId="{C1575D36-8C3D-434A-9779-0069EEE10871}">
      <dgm:prSet/>
      <dgm:spPr/>
      <dgm:t>
        <a:bodyPr/>
        <a:lstStyle/>
        <a:p>
          <a:pPr algn="ctr"/>
          <a:endParaRPr lang="ru-RU" sz="2400">
            <a:latin typeface="+mn-lt"/>
          </a:endParaRPr>
        </a:p>
      </dgm:t>
    </dgm:pt>
    <dgm:pt modelId="{7B381440-0F59-4D9B-AE82-0E651528249F}">
      <dgm:prSet custT="1"/>
      <dgm:spPr/>
      <dgm:t>
        <a:bodyPr/>
        <a:lstStyle/>
        <a:p>
          <a:pPr algn="ctr" rtl="0"/>
          <a:r>
            <a:rPr kumimoji="0" lang="ru-RU" sz="2400" b="1" i="0" u="none" strike="noStrike" cap="none" normalizeH="0" baseline="0" noProof="0">
              <a:ln/>
              <a:effectLst/>
              <a:latin typeface="+mn-lt"/>
            </a:rPr>
            <a:t>Лампочка </a:t>
          </a:r>
          <a:r>
            <a:rPr kumimoji="0" lang="ru-RU" sz="2400" b="1" i="0" u="none" strike="noStrike" cap="none" normalizeH="0" baseline="0" noProof="0" dirty="0">
              <a:ln/>
              <a:effectLst/>
              <a:latin typeface="+mn-lt"/>
            </a:rPr>
            <a:t>перегорела</a:t>
          </a:r>
        </a:p>
      </dgm:t>
    </dgm:pt>
    <dgm:pt modelId="{C9FE36D1-C206-4000-A2EC-1DE62D1D1677}" type="parTrans" cxnId="{2A6273BD-D511-4173-A275-36FC09299B15}">
      <dgm:prSet/>
      <dgm:spPr/>
      <dgm:t>
        <a:bodyPr/>
        <a:lstStyle/>
        <a:p>
          <a:pPr algn="ctr"/>
          <a:endParaRPr lang="ru-RU" sz="2400">
            <a:latin typeface="+mn-lt"/>
          </a:endParaRPr>
        </a:p>
      </dgm:t>
    </dgm:pt>
    <dgm:pt modelId="{89E15C0B-0D8C-4136-91ED-D02074A6B103}" type="sibTrans" cxnId="{2A6273BD-D511-4173-A275-36FC09299B15}">
      <dgm:prSet/>
      <dgm:spPr/>
      <dgm:t>
        <a:bodyPr/>
        <a:lstStyle/>
        <a:p>
          <a:pPr algn="ctr"/>
          <a:endParaRPr lang="ru-RU" sz="2400">
            <a:latin typeface="+mn-lt"/>
          </a:endParaRPr>
        </a:p>
      </dgm:t>
    </dgm:pt>
    <dgm:pt modelId="{0E27EC5C-1465-4C02-98BF-5E23DE33DA95}">
      <dgm:prSet custT="1"/>
      <dgm:spPr/>
      <dgm:t>
        <a:bodyPr/>
        <a:lstStyle/>
        <a:p>
          <a:pPr algn="ctr" rtl="0"/>
          <a:r>
            <a:rPr lang="ru-RU" sz="2400" b="1" dirty="0">
              <a:latin typeface="+mn-lt"/>
              <a:cs typeface="Tahoma" pitchFamily="34" charset="0"/>
            </a:rPr>
            <a:t>Нет освещения в подъезде</a:t>
          </a:r>
        </a:p>
      </dgm:t>
    </dgm:pt>
    <dgm:pt modelId="{1C30A9A1-0637-4367-9CF2-64029626AB2E}" type="parTrans" cxnId="{68D69FDE-DFD9-426C-8290-CC4153F022C5}">
      <dgm:prSet/>
      <dgm:spPr/>
      <dgm:t>
        <a:bodyPr/>
        <a:lstStyle/>
        <a:p>
          <a:pPr algn="ctr"/>
          <a:endParaRPr lang="ru-RU" sz="2400">
            <a:latin typeface="+mn-lt"/>
          </a:endParaRPr>
        </a:p>
      </dgm:t>
    </dgm:pt>
    <dgm:pt modelId="{7260CBEC-1DF2-4AD7-8692-16FD33A113B7}" type="sibTrans" cxnId="{68D69FDE-DFD9-426C-8290-CC4153F022C5}">
      <dgm:prSet/>
      <dgm:spPr/>
      <dgm:t>
        <a:bodyPr/>
        <a:lstStyle/>
        <a:p>
          <a:pPr algn="ctr"/>
          <a:endParaRPr lang="ru-RU" sz="2400">
            <a:latin typeface="+mn-lt"/>
          </a:endParaRPr>
        </a:p>
      </dgm:t>
    </dgm:pt>
    <dgm:pt modelId="{E9A12CC8-3B77-4545-B499-E985FA2DD4B6}">
      <dgm:prSet phldrT="[Текст]" custT="1"/>
      <dgm:spPr/>
      <dgm:t>
        <a:bodyPr/>
        <a:lstStyle/>
        <a:p>
          <a:pPr algn="ctr" rtl="0"/>
          <a:r>
            <a:rPr kumimoji="0" lang="ru-RU" sz="2400" b="1" i="0" u="none" strike="noStrike" cap="none" normalizeH="0" baseline="0" noProof="0" dirty="0">
              <a:ln/>
              <a:effectLst/>
              <a:latin typeface="+mn-lt"/>
            </a:rPr>
            <a:t>Портной не может сшить куртку</a:t>
          </a:r>
        </a:p>
      </dgm:t>
    </dgm:pt>
    <dgm:pt modelId="{1E3A7912-EFE0-411D-8031-B603FBC523F1}" type="sibTrans" cxnId="{F7795CFE-0617-4F13-B90A-BF9F792ADE45}">
      <dgm:prSet/>
      <dgm:spPr/>
      <dgm:t>
        <a:bodyPr/>
        <a:lstStyle/>
        <a:p>
          <a:pPr algn="ctr"/>
          <a:endParaRPr lang="ru-RU" sz="2400">
            <a:latin typeface="+mn-lt"/>
          </a:endParaRPr>
        </a:p>
      </dgm:t>
    </dgm:pt>
    <dgm:pt modelId="{15A1226B-CA2A-45B4-9A8E-CD387B7DEA15}" type="parTrans" cxnId="{F7795CFE-0617-4F13-B90A-BF9F792ADE45}">
      <dgm:prSet/>
      <dgm:spPr/>
      <dgm:t>
        <a:bodyPr/>
        <a:lstStyle/>
        <a:p>
          <a:pPr algn="ctr"/>
          <a:endParaRPr lang="ru-RU" sz="2400">
            <a:latin typeface="+mn-lt"/>
          </a:endParaRPr>
        </a:p>
      </dgm:t>
    </dgm:pt>
    <dgm:pt modelId="{DB94D129-026B-45EE-AD8A-35F5385C22AE}" type="pres">
      <dgm:prSet presAssocID="{A9F48301-BFBD-4D92-A6AE-D095F10C89EE}" presName="Name0" presStyleCnt="0">
        <dgm:presLayoutVars>
          <dgm:chPref val="3"/>
          <dgm:dir/>
          <dgm:animLvl val="lvl"/>
          <dgm:resizeHandles/>
        </dgm:presLayoutVars>
      </dgm:prSet>
      <dgm:spPr/>
      <dgm:t>
        <a:bodyPr/>
        <a:lstStyle/>
        <a:p>
          <a:endParaRPr lang="ru-RU"/>
        </a:p>
      </dgm:t>
    </dgm:pt>
    <dgm:pt modelId="{769026A1-224C-475D-94D5-6920AA5B7DAC}" type="pres">
      <dgm:prSet presAssocID="{69D937A6-40BE-497B-92EC-38ED639A2288}" presName="horFlow" presStyleCnt="0"/>
      <dgm:spPr/>
    </dgm:pt>
    <dgm:pt modelId="{F7B98313-FA97-4DB1-AB51-669F2B2CAC5B}" type="pres">
      <dgm:prSet presAssocID="{69D937A6-40BE-497B-92EC-38ED639A2288}" presName="bigChev" presStyleLbl="node1" presStyleIdx="0" presStyleCnt="4" custScaleX="166726" custLinFactX="-13383" custLinFactNeighborX="-100000"/>
      <dgm:spPr/>
      <dgm:t>
        <a:bodyPr/>
        <a:lstStyle/>
        <a:p>
          <a:endParaRPr lang="ru-RU"/>
        </a:p>
      </dgm:t>
    </dgm:pt>
    <dgm:pt modelId="{AA292CC2-98AF-4036-ACF8-69AE505543A4}" type="pres">
      <dgm:prSet presAssocID="{BB4A88F8-D58C-4781-8B5B-F0AEBE41E748}" presName="parTrans" presStyleCnt="0"/>
      <dgm:spPr/>
    </dgm:pt>
    <dgm:pt modelId="{B9349F31-33EF-424F-B8F2-E808D01EF655}" type="pres">
      <dgm:prSet presAssocID="{04B61618-0B74-4FFB-A892-93CC57720359}" presName="node" presStyleLbl="alignAccFollowNode1" presStyleIdx="0" presStyleCnt="4" custScaleX="237224">
        <dgm:presLayoutVars>
          <dgm:bulletEnabled val="1"/>
        </dgm:presLayoutVars>
      </dgm:prSet>
      <dgm:spPr/>
      <dgm:t>
        <a:bodyPr/>
        <a:lstStyle/>
        <a:p>
          <a:endParaRPr lang="ru-RU"/>
        </a:p>
      </dgm:t>
    </dgm:pt>
    <dgm:pt modelId="{F04C9828-D8AE-4FA4-884A-00C64145EB0F}" type="pres">
      <dgm:prSet presAssocID="{69D937A6-40BE-497B-92EC-38ED639A2288}" presName="vSp" presStyleCnt="0"/>
      <dgm:spPr/>
    </dgm:pt>
    <dgm:pt modelId="{EC428404-37C2-4DE6-86AF-347F9A21BA2C}" type="pres">
      <dgm:prSet presAssocID="{E9A12CC8-3B77-4545-B499-E985FA2DD4B6}" presName="horFlow" presStyleCnt="0"/>
      <dgm:spPr/>
    </dgm:pt>
    <dgm:pt modelId="{A69306C8-D27D-4486-BF9B-8DA4A2D36EDA}" type="pres">
      <dgm:prSet presAssocID="{E9A12CC8-3B77-4545-B499-E985FA2DD4B6}" presName="bigChev" presStyleLbl="node1" presStyleIdx="1" presStyleCnt="4" custScaleX="166726" custLinFactX="-13383" custLinFactNeighborX="-100000"/>
      <dgm:spPr/>
      <dgm:t>
        <a:bodyPr/>
        <a:lstStyle/>
        <a:p>
          <a:endParaRPr lang="ru-RU"/>
        </a:p>
      </dgm:t>
    </dgm:pt>
    <dgm:pt modelId="{9902798B-E891-4F79-B939-72C7C7380304}" type="pres">
      <dgm:prSet presAssocID="{0DE5B260-0A10-463C-9DD3-21BCEF517C09}" presName="parTrans" presStyleCnt="0"/>
      <dgm:spPr/>
    </dgm:pt>
    <dgm:pt modelId="{29D2D48A-DFB7-43B5-9239-58D3C990685E}" type="pres">
      <dgm:prSet presAssocID="{D36AC851-E2F2-4C66-8DB0-783F30345708}" presName="node" presStyleLbl="alignAccFollowNode1" presStyleIdx="1" presStyleCnt="4" custScaleX="237224">
        <dgm:presLayoutVars>
          <dgm:bulletEnabled val="1"/>
        </dgm:presLayoutVars>
      </dgm:prSet>
      <dgm:spPr/>
      <dgm:t>
        <a:bodyPr/>
        <a:lstStyle/>
        <a:p>
          <a:endParaRPr lang="ru-RU"/>
        </a:p>
      </dgm:t>
    </dgm:pt>
    <dgm:pt modelId="{DFF7AC34-A237-42A3-86B7-F1D87DFC78C1}" type="pres">
      <dgm:prSet presAssocID="{E9A12CC8-3B77-4545-B499-E985FA2DD4B6}" presName="vSp" presStyleCnt="0"/>
      <dgm:spPr/>
    </dgm:pt>
    <dgm:pt modelId="{31E03923-5A50-4726-A89D-BC77CAFE63B5}" type="pres">
      <dgm:prSet presAssocID="{664408C6-3C00-43ED-9D8C-1D6DA2F16372}" presName="horFlow" presStyleCnt="0"/>
      <dgm:spPr/>
    </dgm:pt>
    <dgm:pt modelId="{A8A35833-998C-4EAF-B586-38F167795514}" type="pres">
      <dgm:prSet presAssocID="{664408C6-3C00-43ED-9D8C-1D6DA2F16372}" presName="bigChev" presStyleLbl="node1" presStyleIdx="2" presStyleCnt="4" custScaleX="166726" custLinFactX="-13383" custLinFactNeighborX="-100000"/>
      <dgm:spPr/>
      <dgm:t>
        <a:bodyPr/>
        <a:lstStyle/>
        <a:p>
          <a:endParaRPr lang="ru-RU"/>
        </a:p>
      </dgm:t>
    </dgm:pt>
    <dgm:pt modelId="{B1D839A7-E2C2-45AB-9200-106501D2A8BF}" type="pres">
      <dgm:prSet presAssocID="{D18F0031-E958-488C-95D6-7A49BA19F7A5}" presName="parTrans" presStyleCnt="0"/>
      <dgm:spPr/>
    </dgm:pt>
    <dgm:pt modelId="{AFA015F6-9881-4F70-BC86-8C6753D9371A}" type="pres">
      <dgm:prSet presAssocID="{D4BD525D-004B-4227-9B68-3FDF974DE15A}" presName="node" presStyleLbl="alignAccFollowNode1" presStyleIdx="2" presStyleCnt="4" custScaleX="237224">
        <dgm:presLayoutVars>
          <dgm:bulletEnabled val="1"/>
        </dgm:presLayoutVars>
      </dgm:prSet>
      <dgm:spPr/>
      <dgm:t>
        <a:bodyPr/>
        <a:lstStyle/>
        <a:p>
          <a:endParaRPr lang="ru-RU"/>
        </a:p>
      </dgm:t>
    </dgm:pt>
    <dgm:pt modelId="{593988A0-405A-48BB-9BD0-4624913FBC0F}" type="pres">
      <dgm:prSet presAssocID="{664408C6-3C00-43ED-9D8C-1D6DA2F16372}" presName="vSp" presStyleCnt="0"/>
      <dgm:spPr/>
    </dgm:pt>
    <dgm:pt modelId="{F4E08E6D-CF74-4330-8EFD-3AE935F3D6C1}" type="pres">
      <dgm:prSet presAssocID="{7B381440-0F59-4D9B-AE82-0E651528249F}" presName="horFlow" presStyleCnt="0"/>
      <dgm:spPr/>
    </dgm:pt>
    <dgm:pt modelId="{82E2E328-DD10-44AB-9014-0B98DBA2E53D}" type="pres">
      <dgm:prSet presAssocID="{7B381440-0F59-4D9B-AE82-0E651528249F}" presName="bigChev" presStyleLbl="node1" presStyleIdx="3" presStyleCnt="4" custScaleX="166726" custLinFactX="-13383" custLinFactNeighborX="-100000"/>
      <dgm:spPr/>
      <dgm:t>
        <a:bodyPr/>
        <a:lstStyle/>
        <a:p>
          <a:endParaRPr lang="ru-RU"/>
        </a:p>
      </dgm:t>
    </dgm:pt>
    <dgm:pt modelId="{5096C2CC-461A-414D-B140-163C4114DDA3}" type="pres">
      <dgm:prSet presAssocID="{1C30A9A1-0637-4367-9CF2-64029626AB2E}" presName="parTrans" presStyleCnt="0"/>
      <dgm:spPr/>
    </dgm:pt>
    <dgm:pt modelId="{8B297EDB-1424-4318-8426-7462E6F7F8F7}" type="pres">
      <dgm:prSet presAssocID="{0E27EC5C-1465-4C02-98BF-5E23DE33DA95}" presName="node" presStyleLbl="alignAccFollowNode1" presStyleIdx="3" presStyleCnt="4" custScaleX="237224">
        <dgm:presLayoutVars>
          <dgm:bulletEnabled val="1"/>
        </dgm:presLayoutVars>
      </dgm:prSet>
      <dgm:spPr/>
      <dgm:t>
        <a:bodyPr/>
        <a:lstStyle/>
        <a:p>
          <a:endParaRPr lang="ru-RU"/>
        </a:p>
      </dgm:t>
    </dgm:pt>
  </dgm:ptLst>
  <dgm:cxnLst>
    <dgm:cxn modelId="{53971971-2449-490A-AD44-7AA1C320F4A7}" type="presOf" srcId="{04B61618-0B74-4FFB-A892-93CC57720359}" destId="{B9349F31-33EF-424F-B8F2-E808D01EF655}" srcOrd="0" destOrd="0" presId="urn:microsoft.com/office/officeart/2005/8/layout/lProcess3"/>
    <dgm:cxn modelId="{28EE5C9E-C346-4672-9DD7-E5FEBFB582AB}" type="presOf" srcId="{D36AC851-E2F2-4C66-8DB0-783F30345708}" destId="{29D2D48A-DFB7-43B5-9239-58D3C990685E}" srcOrd="0" destOrd="0" presId="urn:microsoft.com/office/officeart/2005/8/layout/lProcess3"/>
    <dgm:cxn modelId="{C7E0EB60-527C-436F-B7F6-AA565F9315F4}" type="presOf" srcId="{D4BD525D-004B-4227-9B68-3FDF974DE15A}" destId="{AFA015F6-9881-4F70-BC86-8C6753D9371A}" srcOrd="0" destOrd="0" presId="urn:microsoft.com/office/officeart/2005/8/layout/lProcess3"/>
    <dgm:cxn modelId="{C1575D36-8C3D-434A-9779-0069EEE10871}" srcId="{664408C6-3C00-43ED-9D8C-1D6DA2F16372}" destId="{D4BD525D-004B-4227-9B68-3FDF974DE15A}" srcOrd="0" destOrd="0" parTransId="{D18F0031-E958-488C-95D6-7A49BA19F7A5}" sibTransId="{43944281-B56C-41BF-9FAB-CDE7ABC5BE63}"/>
    <dgm:cxn modelId="{089CA982-2012-4340-91AD-454161E54A4C}" type="presOf" srcId="{664408C6-3C00-43ED-9D8C-1D6DA2F16372}" destId="{A8A35833-998C-4EAF-B586-38F167795514}" srcOrd="0" destOrd="0" presId="urn:microsoft.com/office/officeart/2005/8/layout/lProcess3"/>
    <dgm:cxn modelId="{68D69FDE-DFD9-426C-8290-CC4153F022C5}" srcId="{7B381440-0F59-4D9B-AE82-0E651528249F}" destId="{0E27EC5C-1465-4C02-98BF-5E23DE33DA95}" srcOrd="0" destOrd="0" parTransId="{1C30A9A1-0637-4367-9CF2-64029626AB2E}" sibTransId="{7260CBEC-1DF2-4AD7-8692-16FD33A113B7}"/>
    <dgm:cxn modelId="{2A6273BD-D511-4173-A275-36FC09299B15}" srcId="{A9F48301-BFBD-4D92-A6AE-D095F10C89EE}" destId="{7B381440-0F59-4D9B-AE82-0E651528249F}" srcOrd="3" destOrd="0" parTransId="{C9FE36D1-C206-4000-A2EC-1DE62D1D1677}" sibTransId="{89E15C0B-0D8C-4136-91ED-D02074A6B103}"/>
    <dgm:cxn modelId="{D1AE221F-94CA-4E74-B506-59E0B19060D0}" srcId="{69D937A6-40BE-497B-92EC-38ED639A2288}" destId="{04B61618-0B74-4FFB-A892-93CC57720359}" srcOrd="0" destOrd="0" parTransId="{BB4A88F8-D58C-4781-8B5B-F0AEBE41E748}" sibTransId="{FA485245-2462-43E6-B9E8-FB72F810FEA3}"/>
    <dgm:cxn modelId="{4B67F1E1-5AF9-4487-9E0D-CC0631F11699}" type="presOf" srcId="{A9F48301-BFBD-4D92-A6AE-D095F10C89EE}" destId="{DB94D129-026B-45EE-AD8A-35F5385C22AE}" srcOrd="0" destOrd="0" presId="urn:microsoft.com/office/officeart/2005/8/layout/lProcess3"/>
    <dgm:cxn modelId="{4847D8EC-C0A7-4214-9148-FAC610B24865}" srcId="{A9F48301-BFBD-4D92-A6AE-D095F10C89EE}" destId="{664408C6-3C00-43ED-9D8C-1D6DA2F16372}" srcOrd="2" destOrd="0" parTransId="{121E1701-1837-429C-9CBC-4730307F3485}" sibTransId="{E0525413-FE1D-4B81-88BF-E0B9788BC301}"/>
    <dgm:cxn modelId="{3831C8D3-07F1-475C-842E-D7E79579F4F3}" type="presOf" srcId="{7B381440-0F59-4D9B-AE82-0E651528249F}" destId="{82E2E328-DD10-44AB-9014-0B98DBA2E53D}" srcOrd="0" destOrd="0" presId="urn:microsoft.com/office/officeart/2005/8/layout/lProcess3"/>
    <dgm:cxn modelId="{F537FE2D-01B7-458F-8AD2-DDC0D7A9BE84}" type="presOf" srcId="{0E27EC5C-1465-4C02-98BF-5E23DE33DA95}" destId="{8B297EDB-1424-4318-8426-7462E6F7F8F7}" srcOrd="0" destOrd="0" presId="urn:microsoft.com/office/officeart/2005/8/layout/lProcess3"/>
    <dgm:cxn modelId="{B2064746-DDD2-491C-A170-B44E16C6EA08}" srcId="{E9A12CC8-3B77-4545-B499-E985FA2DD4B6}" destId="{D36AC851-E2F2-4C66-8DB0-783F30345708}" srcOrd="0" destOrd="0" parTransId="{0DE5B260-0A10-463C-9DD3-21BCEF517C09}" sibTransId="{89834317-19F1-4CD4-AF53-9599F0B6D2C9}"/>
    <dgm:cxn modelId="{8B548B37-23DB-42CE-BF32-197E1174EFFB}" type="presOf" srcId="{E9A12CC8-3B77-4545-B499-E985FA2DD4B6}" destId="{A69306C8-D27D-4486-BF9B-8DA4A2D36EDA}" srcOrd="0" destOrd="0" presId="urn:microsoft.com/office/officeart/2005/8/layout/lProcess3"/>
    <dgm:cxn modelId="{E0F7108D-EA4E-4EC7-AC8B-AB4698AE67A5}" type="presOf" srcId="{69D937A6-40BE-497B-92EC-38ED639A2288}" destId="{F7B98313-FA97-4DB1-AB51-669F2B2CAC5B}" srcOrd="0" destOrd="0" presId="urn:microsoft.com/office/officeart/2005/8/layout/lProcess3"/>
    <dgm:cxn modelId="{F7795CFE-0617-4F13-B90A-BF9F792ADE45}" srcId="{A9F48301-BFBD-4D92-A6AE-D095F10C89EE}" destId="{E9A12CC8-3B77-4545-B499-E985FA2DD4B6}" srcOrd="1" destOrd="0" parTransId="{15A1226B-CA2A-45B4-9A8E-CD387B7DEA15}" sibTransId="{1E3A7912-EFE0-411D-8031-B603FBC523F1}"/>
    <dgm:cxn modelId="{C2075A19-C47B-4061-952E-CBA3F4B02154}" srcId="{A9F48301-BFBD-4D92-A6AE-D095F10C89EE}" destId="{69D937A6-40BE-497B-92EC-38ED639A2288}" srcOrd="0" destOrd="0" parTransId="{7E3C5406-9BBF-4972-9A1D-B411D90CDF5F}" sibTransId="{29C9C6F5-CC88-47E1-B7E4-C6E11DA6C83B}"/>
    <dgm:cxn modelId="{F66A1E93-B2CB-42C0-9193-E01FB7D2E79B}" type="presParOf" srcId="{DB94D129-026B-45EE-AD8A-35F5385C22AE}" destId="{769026A1-224C-475D-94D5-6920AA5B7DAC}" srcOrd="0" destOrd="0" presId="urn:microsoft.com/office/officeart/2005/8/layout/lProcess3"/>
    <dgm:cxn modelId="{97A53A51-7147-41F6-97B1-F13090764AF9}" type="presParOf" srcId="{769026A1-224C-475D-94D5-6920AA5B7DAC}" destId="{F7B98313-FA97-4DB1-AB51-669F2B2CAC5B}" srcOrd="0" destOrd="0" presId="urn:microsoft.com/office/officeart/2005/8/layout/lProcess3"/>
    <dgm:cxn modelId="{9C5357B8-AD0B-4B1D-A0A3-FF6A5DDA7053}" type="presParOf" srcId="{769026A1-224C-475D-94D5-6920AA5B7DAC}" destId="{AA292CC2-98AF-4036-ACF8-69AE505543A4}" srcOrd="1" destOrd="0" presId="urn:microsoft.com/office/officeart/2005/8/layout/lProcess3"/>
    <dgm:cxn modelId="{5E794402-FED5-4520-92F0-9ED73F8C0320}" type="presParOf" srcId="{769026A1-224C-475D-94D5-6920AA5B7DAC}" destId="{B9349F31-33EF-424F-B8F2-E808D01EF655}" srcOrd="2" destOrd="0" presId="urn:microsoft.com/office/officeart/2005/8/layout/lProcess3"/>
    <dgm:cxn modelId="{9551A9EF-C659-478C-A810-9CA295F18439}" type="presParOf" srcId="{DB94D129-026B-45EE-AD8A-35F5385C22AE}" destId="{F04C9828-D8AE-4FA4-884A-00C64145EB0F}" srcOrd="1" destOrd="0" presId="urn:microsoft.com/office/officeart/2005/8/layout/lProcess3"/>
    <dgm:cxn modelId="{540A8A83-7FD6-4ABC-91B9-F5F1EF567714}" type="presParOf" srcId="{DB94D129-026B-45EE-AD8A-35F5385C22AE}" destId="{EC428404-37C2-4DE6-86AF-347F9A21BA2C}" srcOrd="2" destOrd="0" presId="urn:microsoft.com/office/officeart/2005/8/layout/lProcess3"/>
    <dgm:cxn modelId="{9A0BA75D-A76E-4597-9941-302985DF9F91}" type="presParOf" srcId="{EC428404-37C2-4DE6-86AF-347F9A21BA2C}" destId="{A69306C8-D27D-4486-BF9B-8DA4A2D36EDA}" srcOrd="0" destOrd="0" presId="urn:microsoft.com/office/officeart/2005/8/layout/lProcess3"/>
    <dgm:cxn modelId="{BD2C003D-6761-489C-9F72-DD4FD473B11A}" type="presParOf" srcId="{EC428404-37C2-4DE6-86AF-347F9A21BA2C}" destId="{9902798B-E891-4F79-B939-72C7C7380304}" srcOrd="1" destOrd="0" presId="urn:microsoft.com/office/officeart/2005/8/layout/lProcess3"/>
    <dgm:cxn modelId="{3A2D6CAC-5EC6-42E7-A30D-E69BDDEEC76B}" type="presParOf" srcId="{EC428404-37C2-4DE6-86AF-347F9A21BA2C}" destId="{29D2D48A-DFB7-43B5-9239-58D3C990685E}" srcOrd="2" destOrd="0" presId="urn:microsoft.com/office/officeart/2005/8/layout/lProcess3"/>
    <dgm:cxn modelId="{6D59A1D5-DDF2-41CA-85C6-031BDA48E9F8}" type="presParOf" srcId="{DB94D129-026B-45EE-AD8A-35F5385C22AE}" destId="{DFF7AC34-A237-42A3-86B7-F1D87DFC78C1}" srcOrd="3" destOrd="0" presId="urn:microsoft.com/office/officeart/2005/8/layout/lProcess3"/>
    <dgm:cxn modelId="{A0CD1B1A-F9BC-430B-968F-71930412F0A7}" type="presParOf" srcId="{DB94D129-026B-45EE-AD8A-35F5385C22AE}" destId="{31E03923-5A50-4726-A89D-BC77CAFE63B5}" srcOrd="4" destOrd="0" presId="urn:microsoft.com/office/officeart/2005/8/layout/lProcess3"/>
    <dgm:cxn modelId="{45DADA28-DE04-4213-9FB1-238C2C7FBA27}" type="presParOf" srcId="{31E03923-5A50-4726-A89D-BC77CAFE63B5}" destId="{A8A35833-998C-4EAF-B586-38F167795514}" srcOrd="0" destOrd="0" presId="urn:microsoft.com/office/officeart/2005/8/layout/lProcess3"/>
    <dgm:cxn modelId="{39AB5E46-69A8-4489-A241-5EC7F50A6AE7}" type="presParOf" srcId="{31E03923-5A50-4726-A89D-BC77CAFE63B5}" destId="{B1D839A7-E2C2-45AB-9200-106501D2A8BF}" srcOrd="1" destOrd="0" presId="urn:microsoft.com/office/officeart/2005/8/layout/lProcess3"/>
    <dgm:cxn modelId="{93CEF1DC-6F8B-4250-AAC3-A5AB247FC162}" type="presParOf" srcId="{31E03923-5A50-4726-A89D-BC77CAFE63B5}" destId="{AFA015F6-9881-4F70-BC86-8C6753D9371A}" srcOrd="2" destOrd="0" presId="urn:microsoft.com/office/officeart/2005/8/layout/lProcess3"/>
    <dgm:cxn modelId="{8B3E423E-5151-447F-99FB-80EA661B62C1}" type="presParOf" srcId="{DB94D129-026B-45EE-AD8A-35F5385C22AE}" destId="{593988A0-405A-48BB-9BD0-4624913FBC0F}" srcOrd="5" destOrd="0" presId="urn:microsoft.com/office/officeart/2005/8/layout/lProcess3"/>
    <dgm:cxn modelId="{73B5B3B7-938B-4050-AF15-E557EFEBBEA4}" type="presParOf" srcId="{DB94D129-026B-45EE-AD8A-35F5385C22AE}" destId="{F4E08E6D-CF74-4330-8EFD-3AE935F3D6C1}" srcOrd="6" destOrd="0" presId="urn:microsoft.com/office/officeart/2005/8/layout/lProcess3"/>
    <dgm:cxn modelId="{A84BEB30-1DCD-477F-9DC5-4932ADAA119C}" type="presParOf" srcId="{F4E08E6D-CF74-4330-8EFD-3AE935F3D6C1}" destId="{82E2E328-DD10-44AB-9014-0B98DBA2E53D}" srcOrd="0" destOrd="0" presId="urn:microsoft.com/office/officeart/2005/8/layout/lProcess3"/>
    <dgm:cxn modelId="{62912C0A-A47E-4DCF-9C95-40A7462BBED3}" type="presParOf" srcId="{F4E08E6D-CF74-4330-8EFD-3AE935F3D6C1}" destId="{5096C2CC-461A-414D-B140-163C4114DDA3}" srcOrd="1" destOrd="0" presId="urn:microsoft.com/office/officeart/2005/8/layout/lProcess3"/>
    <dgm:cxn modelId="{701BC93D-2864-4DDD-BEFA-9C2D41D0583A}" type="presParOf" srcId="{F4E08E6D-CF74-4330-8EFD-3AE935F3D6C1}" destId="{8B297EDB-1424-4318-8426-7462E6F7F8F7}" srcOrd="2"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9F48301-BFBD-4D92-A6AE-D095F10C89EE}"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ru-RU"/>
        </a:p>
      </dgm:t>
    </dgm:pt>
    <dgm:pt modelId="{69D937A6-40BE-497B-92EC-38ED639A2288}">
      <dgm:prSet phldrT="[Текст]" custT="1"/>
      <dgm:spPr/>
      <dgm:t>
        <a:bodyPr/>
        <a:lstStyle/>
        <a:p>
          <a:pPr algn="ctr" rtl="0"/>
          <a:r>
            <a:rPr kumimoji="0" lang="ru-RU" sz="2400" b="1" i="0" u="none" strike="noStrike" cap="none" normalizeH="0" baseline="0" noProof="0" dirty="0">
              <a:ln/>
              <a:effectLst/>
              <a:latin typeface="+mn-lt"/>
            </a:rPr>
            <a:t>Продажи выросли</a:t>
          </a:r>
          <a:endParaRPr lang="ru-RU" sz="2400" dirty="0">
            <a:latin typeface="+mn-lt"/>
          </a:endParaRPr>
        </a:p>
      </dgm:t>
    </dgm:pt>
    <dgm:pt modelId="{7E3C5406-9BBF-4972-9A1D-B411D90CDF5F}" type="parTrans" cxnId="{C2075A19-C47B-4061-952E-CBA3F4B02154}">
      <dgm:prSet/>
      <dgm:spPr/>
      <dgm:t>
        <a:bodyPr/>
        <a:lstStyle/>
        <a:p>
          <a:pPr algn="ctr"/>
          <a:endParaRPr lang="ru-RU" sz="2400">
            <a:latin typeface="+mn-lt"/>
          </a:endParaRPr>
        </a:p>
      </dgm:t>
    </dgm:pt>
    <dgm:pt modelId="{29C9C6F5-CC88-47E1-B7E4-C6E11DA6C83B}" type="sibTrans" cxnId="{C2075A19-C47B-4061-952E-CBA3F4B02154}">
      <dgm:prSet/>
      <dgm:spPr/>
      <dgm:t>
        <a:bodyPr/>
        <a:lstStyle/>
        <a:p>
          <a:pPr algn="ctr"/>
          <a:endParaRPr lang="ru-RU" sz="2400">
            <a:latin typeface="+mn-lt"/>
          </a:endParaRPr>
        </a:p>
      </dgm:t>
    </dgm:pt>
    <dgm:pt modelId="{04B61618-0B74-4FFB-A892-93CC57720359}">
      <dgm:prSet phldrT="[Текст]" custT="1"/>
      <dgm:spPr/>
      <dgm:t>
        <a:bodyPr/>
        <a:lstStyle/>
        <a:p>
          <a:pPr algn="ctr" rtl="0"/>
          <a:r>
            <a:rPr lang="ru-RU" sz="2400" b="1" noProof="0" dirty="0" smtClean="0">
              <a:latin typeface="+mn-lt"/>
              <a:cs typeface="Arial" pitchFamily="34" charset="0"/>
            </a:rPr>
            <a:t>Поступает больше обращений</a:t>
          </a:r>
          <a:endParaRPr lang="ru-RU" sz="2400" dirty="0">
            <a:latin typeface="+mn-lt"/>
          </a:endParaRPr>
        </a:p>
      </dgm:t>
    </dgm:pt>
    <dgm:pt modelId="{BB4A88F8-D58C-4781-8B5B-F0AEBE41E748}" type="parTrans" cxnId="{D1AE221F-94CA-4E74-B506-59E0B19060D0}">
      <dgm:prSet/>
      <dgm:spPr/>
      <dgm:t>
        <a:bodyPr/>
        <a:lstStyle/>
        <a:p>
          <a:pPr algn="ctr"/>
          <a:endParaRPr lang="ru-RU" sz="2400">
            <a:latin typeface="+mn-lt"/>
          </a:endParaRPr>
        </a:p>
      </dgm:t>
    </dgm:pt>
    <dgm:pt modelId="{FA485245-2462-43E6-B9E8-FB72F810FEA3}" type="sibTrans" cxnId="{D1AE221F-94CA-4E74-B506-59E0B19060D0}">
      <dgm:prSet/>
      <dgm:spPr/>
      <dgm:t>
        <a:bodyPr/>
        <a:lstStyle/>
        <a:p>
          <a:pPr algn="ctr"/>
          <a:endParaRPr lang="ru-RU" sz="2400">
            <a:latin typeface="+mn-lt"/>
          </a:endParaRPr>
        </a:p>
      </dgm:t>
    </dgm:pt>
    <dgm:pt modelId="{D36AC851-E2F2-4C66-8DB0-783F30345708}">
      <dgm:prSet phldrT="[Текст]" custT="1"/>
      <dgm:spPr>
        <a:solidFill>
          <a:schemeClr val="accent5">
            <a:lumMod val="75000"/>
            <a:alpha val="89804"/>
          </a:schemeClr>
        </a:solidFill>
        <a:ln>
          <a:solidFill>
            <a:schemeClr val="accent5">
              <a:lumMod val="75000"/>
            </a:schemeClr>
          </a:solidFill>
        </a:ln>
      </dgm:spPr>
      <dgm:t>
        <a:bodyPr/>
        <a:lstStyle/>
        <a:p>
          <a:pPr algn="ctr" rtl="0"/>
          <a:r>
            <a:rPr kumimoji="0" lang="ru-RU" sz="2400" b="1" i="0" u="none" strike="noStrike" cap="none" normalizeH="0" baseline="0" noProof="0" dirty="0">
              <a:ln/>
              <a:effectLst/>
              <a:latin typeface="+mn-lt"/>
            </a:rPr>
            <a:t>Материалы низкого качества</a:t>
          </a:r>
          <a:endParaRPr lang="ru-RU" sz="2400" dirty="0">
            <a:latin typeface="+mn-lt"/>
          </a:endParaRPr>
        </a:p>
      </dgm:t>
    </dgm:pt>
    <dgm:pt modelId="{0DE5B260-0A10-463C-9DD3-21BCEF517C09}" type="parTrans" cxnId="{B2064746-DDD2-491C-A170-B44E16C6EA08}">
      <dgm:prSet/>
      <dgm:spPr/>
      <dgm:t>
        <a:bodyPr/>
        <a:lstStyle/>
        <a:p>
          <a:pPr algn="ctr"/>
          <a:endParaRPr lang="ru-RU" sz="2400">
            <a:latin typeface="+mn-lt"/>
          </a:endParaRPr>
        </a:p>
      </dgm:t>
    </dgm:pt>
    <dgm:pt modelId="{89834317-19F1-4CD4-AF53-9599F0B6D2C9}" type="sibTrans" cxnId="{B2064746-DDD2-491C-A170-B44E16C6EA08}">
      <dgm:prSet/>
      <dgm:spPr/>
      <dgm:t>
        <a:bodyPr/>
        <a:lstStyle/>
        <a:p>
          <a:pPr algn="ctr"/>
          <a:endParaRPr lang="ru-RU" sz="2400">
            <a:latin typeface="+mn-lt"/>
          </a:endParaRPr>
        </a:p>
      </dgm:t>
    </dgm:pt>
    <dgm:pt modelId="{664408C6-3C00-43ED-9D8C-1D6DA2F16372}">
      <dgm:prSet phldrT="[Текст]" custT="1"/>
      <dgm:spPr>
        <a:solidFill>
          <a:schemeClr val="accent5">
            <a:lumMod val="50000"/>
          </a:schemeClr>
        </a:solidFill>
      </dgm:spPr>
      <dgm:t>
        <a:bodyPr/>
        <a:lstStyle/>
        <a:p>
          <a:pPr algn="ctr" rtl="0"/>
          <a:r>
            <a:rPr kumimoji="0" lang="ru-RU" sz="2400" b="1" i="0" u="none" strike="noStrike" cap="none" normalizeH="0" baseline="0" noProof="0" dirty="0">
              <a:ln/>
              <a:effectLst/>
              <a:latin typeface="+mn-lt"/>
            </a:rPr>
            <a:t>Пол грязный</a:t>
          </a:r>
        </a:p>
      </dgm:t>
    </dgm:pt>
    <dgm:pt modelId="{121E1701-1837-429C-9CBC-4730307F3485}" type="parTrans" cxnId="{4847D8EC-C0A7-4214-9148-FAC610B24865}">
      <dgm:prSet/>
      <dgm:spPr/>
      <dgm:t>
        <a:bodyPr/>
        <a:lstStyle/>
        <a:p>
          <a:pPr algn="ctr"/>
          <a:endParaRPr lang="ru-RU" sz="2400">
            <a:latin typeface="+mn-lt"/>
          </a:endParaRPr>
        </a:p>
      </dgm:t>
    </dgm:pt>
    <dgm:pt modelId="{E0525413-FE1D-4B81-88BF-E0B9788BC301}" type="sibTrans" cxnId="{4847D8EC-C0A7-4214-9148-FAC610B24865}">
      <dgm:prSet/>
      <dgm:spPr/>
      <dgm:t>
        <a:bodyPr/>
        <a:lstStyle/>
        <a:p>
          <a:pPr algn="ctr"/>
          <a:endParaRPr lang="ru-RU" sz="2400">
            <a:latin typeface="+mn-lt"/>
          </a:endParaRPr>
        </a:p>
      </dgm:t>
    </dgm:pt>
    <dgm:pt modelId="{D4BD525D-004B-4227-9B68-3FDF974DE15A}">
      <dgm:prSet phldrT="[Текст]" custT="1"/>
      <dgm:spPr>
        <a:solidFill>
          <a:schemeClr val="accent5">
            <a:lumMod val="75000"/>
            <a:alpha val="89804"/>
          </a:schemeClr>
        </a:solidFill>
        <a:ln>
          <a:solidFill>
            <a:schemeClr val="accent5">
              <a:lumMod val="75000"/>
            </a:schemeClr>
          </a:solidFill>
        </a:ln>
      </dgm:spPr>
      <dgm:t>
        <a:bodyPr/>
        <a:lstStyle/>
        <a:p>
          <a:pPr algn="ctr" rtl="0"/>
          <a:r>
            <a:rPr kumimoji="0" lang="ru-RU" sz="2400" b="1" i="0" u="none" strike="noStrike" cap="none" normalizeH="0" baseline="0" noProof="0" dirty="0">
              <a:ln/>
              <a:effectLst/>
              <a:latin typeface="+mn-lt"/>
            </a:rPr>
            <a:t>Нет пылесоса</a:t>
          </a:r>
          <a:endParaRPr lang="ru-RU" sz="2400" dirty="0">
            <a:latin typeface="+mn-lt"/>
          </a:endParaRPr>
        </a:p>
      </dgm:t>
    </dgm:pt>
    <dgm:pt modelId="{D18F0031-E958-488C-95D6-7A49BA19F7A5}" type="parTrans" cxnId="{C1575D36-8C3D-434A-9779-0069EEE10871}">
      <dgm:prSet/>
      <dgm:spPr/>
      <dgm:t>
        <a:bodyPr/>
        <a:lstStyle/>
        <a:p>
          <a:pPr algn="ctr"/>
          <a:endParaRPr lang="ru-RU" sz="2400">
            <a:latin typeface="+mn-lt"/>
          </a:endParaRPr>
        </a:p>
      </dgm:t>
    </dgm:pt>
    <dgm:pt modelId="{43944281-B56C-41BF-9FAB-CDE7ABC5BE63}" type="sibTrans" cxnId="{C1575D36-8C3D-434A-9779-0069EEE10871}">
      <dgm:prSet/>
      <dgm:spPr/>
      <dgm:t>
        <a:bodyPr/>
        <a:lstStyle/>
        <a:p>
          <a:pPr algn="ctr"/>
          <a:endParaRPr lang="ru-RU" sz="2400">
            <a:latin typeface="+mn-lt"/>
          </a:endParaRPr>
        </a:p>
      </dgm:t>
    </dgm:pt>
    <dgm:pt modelId="{7B381440-0F59-4D9B-AE82-0E651528249F}">
      <dgm:prSet custT="1"/>
      <dgm:spPr>
        <a:solidFill>
          <a:srgbClr val="D98616"/>
        </a:solidFill>
      </dgm:spPr>
      <dgm:t>
        <a:bodyPr/>
        <a:lstStyle/>
        <a:p>
          <a:pPr algn="ctr" rtl="0"/>
          <a:r>
            <a:rPr kumimoji="0" lang="ru-RU" sz="2400" b="1" i="0" u="none" strike="noStrike" cap="none" normalizeH="0" baseline="0" noProof="0" dirty="0">
              <a:ln/>
              <a:effectLst/>
              <a:latin typeface="+mn-lt"/>
            </a:rPr>
            <a:t>Лампочка перегорела</a:t>
          </a:r>
        </a:p>
      </dgm:t>
    </dgm:pt>
    <dgm:pt modelId="{C9FE36D1-C206-4000-A2EC-1DE62D1D1677}" type="parTrans" cxnId="{2A6273BD-D511-4173-A275-36FC09299B15}">
      <dgm:prSet/>
      <dgm:spPr/>
      <dgm:t>
        <a:bodyPr/>
        <a:lstStyle/>
        <a:p>
          <a:pPr algn="ctr"/>
          <a:endParaRPr lang="ru-RU" sz="2400">
            <a:latin typeface="+mn-lt"/>
          </a:endParaRPr>
        </a:p>
      </dgm:t>
    </dgm:pt>
    <dgm:pt modelId="{89E15C0B-0D8C-4136-91ED-D02074A6B103}" type="sibTrans" cxnId="{2A6273BD-D511-4173-A275-36FC09299B15}">
      <dgm:prSet/>
      <dgm:spPr/>
      <dgm:t>
        <a:bodyPr/>
        <a:lstStyle/>
        <a:p>
          <a:pPr algn="ctr"/>
          <a:endParaRPr lang="ru-RU" sz="2400">
            <a:latin typeface="+mn-lt"/>
          </a:endParaRPr>
        </a:p>
      </dgm:t>
    </dgm:pt>
    <dgm:pt modelId="{0E27EC5C-1465-4C02-98BF-5E23DE33DA95}">
      <dgm:prSet custT="1"/>
      <dgm:spPr>
        <a:solidFill>
          <a:schemeClr val="accent4">
            <a:alpha val="90000"/>
          </a:schemeClr>
        </a:solidFill>
      </dgm:spPr>
      <dgm:t>
        <a:bodyPr/>
        <a:lstStyle/>
        <a:p>
          <a:pPr algn="ctr" rtl="0"/>
          <a:r>
            <a:rPr lang="ru-RU" sz="2400" b="1" dirty="0">
              <a:latin typeface="+mn-lt"/>
              <a:cs typeface="Tahoma" pitchFamily="34" charset="0"/>
            </a:rPr>
            <a:t>Нет освещения в подъезде</a:t>
          </a:r>
        </a:p>
      </dgm:t>
    </dgm:pt>
    <dgm:pt modelId="{1C30A9A1-0637-4367-9CF2-64029626AB2E}" type="parTrans" cxnId="{68D69FDE-DFD9-426C-8290-CC4153F022C5}">
      <dgm:prSet/>
      <dgm:spPr/>
      <dgm:t>
        <a:bodyPr/>
        <a:lstStyle/>
        <a:p>
          <a:pPr algn="ctr"/>
          <a:endParaRPr lang="ru-RU" sz="2400">
            <a:latin typeface="+mn-lt"/>
          </a:endParaRPr>
        </a:p>
      </dgm:t>
    </dgm:pt>
    <dgm:pt modelId="{7260CBEC-1DF2-4AD7-8692-16FD33A113B7}" type="sibTrans" cxnId="{68D69FDE-DFD9-426C-8290-CC4153F022C5}">
      <dgm:prSet/>
      <dgm:spPr/>
      <dgm:t>
        <a:bodyPr/>
        <a:lstStyle/>
        <a:p>
          <a:pPr algn="ctr"/>
          <a:endParaRPr lang="ru-RU" sz="2400">
            <a:latin typeface="+mn-lt"/>
          </a:endParaRPr>
        </a:p>
      </dgm:t>
    </dgm:pt>
    <dgm:pt modelId="{E9A12CC8-3B77-4545-B499-E985FA2DD4B6}">
      <dgm:prSet phldrT="[Текст]" custT="1"/>
      <dgm:spPr>
        <a:solidFill>
          <a:schemeClr val="accent5">
            <a:lumMod val="50000"/>
          </a:schemeClr>
        </a:solidFill>
      </dgm:spPr>
      <dgm:t>
        <a:bodyPr/>
        <a:lstStyle/>
        <a:p>
          <a:pPr algn="ctr" rtl="0"/>
          <a:r>
            <a:rPr kumimoji="0" lang="ru-RU" sz="2400" b="1" i="0" u="none" strike="noStrike" cap="none" normalizeH="0" baseline="0" noProof="0" dirty="0">
              <a:ln/>
              <a:effectLst/>
              <a:latin typeface="+mn-lt"/>
            </a:rPr>
            <a:t>Портной не может сшить куртку</a:t>
          </a:r>
        </a:p>
      </dgm:t>
    </dgm:pt>
    <dgm:pt modelId="{1E3A7912-EFE0-411D-8031-B603FBC523F1}" type="sibTrans" cxnId="{F7795CFE-0617-4F13-B90A-BF9F792ADE45}">
      <dgm:prSet/>
      <dgm:spPr/>
      <dgm:t>
        <a:bodyPr/>
        <a:lstStyle/>
        <a:p>
          <a:pPr algn="ctr"/>
          <a:endParaRPr lang="ru-RU" sz="2400">
            <a:latin typeface="+mn-lt"/>
          </a:endParaRPr>
        </a:p>
      </dgm:t>
    </dgm:pt>
    <dgm:pt modelId="{15A1226B-CA2A-45B4-9A8E-CD387B7DEA15}" type="parTrans" cxnId="{F7795CFE-0617-4F13-B90A-BF9F792ADE45}">
      <dgm:prSet/>
      <dgm:spPr/>
      <dgm:t>
        <a:bodyPr/>
        <a:lstStyle/>
        <a:p>
          <a:pPr algn="ctr"/>
          <a:endParaRPr lang="ru-RU" sz="2400">
            <a:latin typeface="+mn-lt"/>
          </a:endParaRPr>
        </a:p>
      </dgm:t>
    </dgm:pt>
    <dgm:pt modelId="{DB94D129-026B-45EE-AD8A-35F5385C22AE}" type="pres">
      <dgm:prSet presAssocID="{A9F48301-BFBD-4D92-A6AE-D095F10C89EE}" presName="Name0" presStyleCnt="0">
        <dgm:presLayoutVars>
          <dgm:chPref val="3"/>
          <dgm:dir/>
          <dgm:animLvl val="lvl"/>
          <dgm:resizeHandles/>
        </dgm:presLayoutVars>
      </dgm:prSet>
      <dgm:spPr/>
      <dgm:t>
        <a:bodyPr/>
        <a:lstStyle/>
        <a:p>
          <a:endParaRPr lang="ru-RU"/>
        </a:p>
      </dgm:t>
    </dgm:pt>
    <dgm:pt modelId="{769026A1-224C-475D-94D5-6920AA5B7DAC}" type="pres">
      <dgm:prSet presAssocID="{69D937A6-40BE-497B-92EC-38ED639A2288}" presName="horFlow" presStyleCnt="0"/>
      <dgm:spPr/>
    </dgm:pt>
    <dgm:pt modelId="{F7B98313-FA97-4DB1-AB51-669F2B2CAC5B}" type="pres">
      <dgm:prSet presAssocID="{69D937A6-40BE-497B-92EC-38ED639A2288}" presName="bigChev" presStyleLbl="node1" presStyleIdx="0" presStyleCnt="4" custScaleX="166726" custLinFactX="-13383" custLinFactNeighborX="-100000"/>
      <dgm:spPr/>
      <dgm:t>
        <a:bodyPr/>
        <a:lstStyle/>
        <a:p>
          <a:endParaRPr lang="ru-RU"/>
        </a:p>
      </dgm:t>
    </dgm:pt>
    <dgm:pt modelId="{AA292CC2-98AF-4036-ACF8-69AE505543A4}" type="pres">
      <dgm:prSet presAssocID="{BB4A88F8-D58C-4781-8B5B-F0AEBE41E748}" presName="parTrans" presStyleCnt="0"/>
      <dgm:spPr/>
    </dgm:pt>
    <dgm:pt modelId="{B9349F31-33EF-424F-B8F2-E808D01EF655}" type="pres">
      <dgm:prSet presAssocID="{04B61618-0B74-4FFB-A892-93CC57720359}" presName="node" presStyleLbl="alignAccFollowNode1" presStyleIdx="0" presStyleCnt="4" custScaleX="237224">
        <dgm:presLayoutVars>
          <dgm:bulletEnabled val="1"/>
        </dgm:presLayoutVars>
      </dgm:prSet>
      <dgm:spPr/>
      <dgm:t>
        <a:bodyPr/>
        <a:lstStyle/>
        <a:p>
          <a:endParaRPr lang="ru-RU"/>
        </a:p>
      </dgm:t>
    </dgm:pt>
    <dgm:pt modelId="{F04C9828-D8AE-4FA4-884A-00C64145EB0F}" type="pres">
      <dgm:prSet presAssocID="{69D937A6-40BE-497B-92EC-38ED639A2288}" presName="vSp" presStyleCnt="0"/>
      <dgm:spPr/>
    </dgm:pt>
    <dgm:pt modelId="{EC428404-37C2-4DE6-86AF-347F9A21BA2C}" type="pres">
      <dgm:prSet presAssocID="{E9A12CC8-3B77-4545-B499-E985FA2DD4B6}" presName="horFlow" presStyleCnt="0"/>
      <dgm:spPr/>
    </dgm:pt>
    <dgm:pt modelId="{A69306C8-D27D-4486-BF9B-8DA4A2D36EDA}" type="pres">
      <dgm:prSet presAssocID="{E9A12CC8-3B77-4545-B499-E985FA2DD4B6}" presName="bigChev" presStyleLbl="node1" presStyleIdx="1" presStyleCnt="4" custScaleX="166726" custLinFactX="-13383" custLinFactNeighborX="-100000"/>
      <dgm:spPr/>
      <dgm:t>
        <a:bodyPr/>
        <a:lstStyle/>
        <a:p>
          <a:endParaRPr lang="ru-RU"/>
        </a:p>
      </dgm:t>
    </dgm:pt>
    <dgm:pt modelId="{9902798B-E891-4F79-B939-72C7C7380304}" type="pres">
      <dgm:prSet presAssocID="{0DE5B260-0A10-463C-9DD3-21BCEF517C09}" presName="parTrans" presStyleCnt="0"/>
      <dgm:spPr/>
    </dgm:pt>
    <dgm:pt modelId="{29D2D48A-DFB7-43B5-9239-58D3C990685E}" type="pres">
      <dgm:prSet presAssocID="{D36AC851-E2F2-4C66-8DB0-783F30345708}" presName="node" presStyleLbl="alignAccFollowNode1" presStyleIdx="1" presStyleCnt="4" custScaleX="237224">
        <dgm:presLayoutVars>
          <dgm:bulletEnabled val="1"/>
        </dgm:presLayoutVars>
      </dgm:prSet>
      <dgm:spPr/>
      <dgm:t>
        <a:bodyPr/>
        <a:lstStyle/>
        <a:p>
          <a:endParaRPr lang="ru-RU"/>
        </a:p>
      </dgm:t>
    </dgm:pt>
    <dgm:pt modelId="{DFF7AC34-A237-42A3-86B7-F1D87DFC78C1}" type="pres">
      <dgm:prSet presAssocID="{E9A12CC8-3B77-4545-B499-E985FA2DD4B6}" presName="vSp" presStyleCnt="0"/>
      <dgm:spPr/>
    </dgm:pt>
    <dgm:pt modelId="{31E03923-5A50-4726-A89D-BC77CAFE63B5}" type="pres">
      <dgm:prSet presAssocID="{664408C6-3C00-43ED-9D8C-1D6DA2F16372}" presName="horFlow" presStyleCnt="0"/>
      <dgm:spPr/>
    </dgm:pt>
    <dgm:pt modelId="{A8A35833-998C-4EAF-B586-38F167795514}" type="pres">
      <dgm:prSet presAssocID="{664408C6-3C00-43ED-9D8C-1D6DA2F16372}" presName="bigChev" presStyleLbl="node1" presStyleIdx="2" presStyleCnt="4" custScaleX="166726" custLinFactX="-13383" custLinFactNeighborX="-100000"/>
      <dgm:spPr/>
      <dgm:t>
        <a:bodyPr/>
        <a:lstStyle/>
        <a:p>
          <a:endParaRPr lang="ru-RU"/>
        </a:p>
      </dgm:t>
    </dgm:pt>
    <dgm:pt modelId="{B1D839A7-E2C2-45AB-9200-106501D2A8BF}" type="pres">
      <dgm:prSet presAssocID="{D18F0031-E958-488C-95D6-7A49BA19F7A5}" presName="parTrans" presStyleCnt="0"/>
      <dgm:spPr/>
    </dgm:pt>
    <dgm:pt modelId="{AFA015F6-9881-4F70-BC86-8C6753D9371A}" type="pres">
      <dgm:prSet presAssocID="{D4BD525D-004B-4227-9B68-3FDF974DE15A}" presName="node" presStyleLbl="alignAccFollowNode1" presStyleIdx="2" presStyleCnt="4" custScaleX="237224">
        <dgm:presLayoutVars>
          <dgm:bulletEnabled val="1"/>
        </dgm:presLayoutVars>
      </dgm:prSet>
      <dgm:spPr/>
      <dgm:t>
        <a:bodyPr/>
        <a:lstStyle/>
        <a:p>
          <a:endParaRPr lang="ru-RU"/>
        </a:p>
      </dgm:t>
    </dgm:pt>
    <dgm:pt modelId="{593988A0-405A-48BB-9BD0-4624913FBC0F}" type="pres">
      <dgm:prSet presAssocID="{664408C6-3C00-43ED-9D8C-1D6DA2F16372}" presName="vSp" presStyleCnt="0"/>
      <dgm:spPr/>
    </dgm:pt>
    <dgm:pt modelId="{F4E08E6D-CF74-4330-8EFD-3AE935F3D6C1}" type="pres">
      <dgm:prSet presAssocID="{7B381440-0F59-4D9B-AE82-0E651528249F}" presName="horFlow" presStyleCnt="0"/>
      <dgm:spPr/>
    </dgm:pt>
    <dgm:pt modelId="{82E2E328-DD10-44AB-9014-0B98DBA2E53D}" type="pres">
      <dgm:prSet presAssocID="{7B381440-0F59-4D9B-AE82-0E651528249F}" presName="bigChev" presStyleLbl="node1" presStyleIdx="3" presStyleCnt="4" custScaleX="166726" custLinFactX="-13383" custLinFactNeighborX="-100000"/>
      <dgm:spPr/>
      <dgm:t>
        <a:bodyPr/>
        <a:lstStyle/>
        <a:p>
          <a:endParaRPr lang="ru-RU"/>
        </a:p>
      </dgm:t>
    </dgm:pt>
    <dgm:pt modelId="{5096C2CC-461A-414D-B140-163C4114DDA3}" type="pres">
      <dgm:prSet presAssocID="{1C30A9A1-0637-4367-9CF2-64029626AB2E}" presName="parTrans" presStyleCnt="0"/>
      <dgm:spPr/>
    </dgm:pt>
    <dgm:pt modelId="{8B297EDB-1424-4318-8426-7462E6F7F8F7}" type="pres">
      <dgm:prSet presAssocID="{0E27EC5C-1465-4C02-98BF-5E23DE33DA95}" presName="node" presStyleLbl="alignAccFollowNode1" presStyleIdx="3" presStyleCnt="4" custScaleX="237224">
        <dgm:presLayoutVars>
          <dgm:bulletEnabled val="1"/>
        </dgm:presLayoutVars>
      </dgm:prSet>
      <dgm:spPr/>
      <dgm:t>
        <a:bodyPr/>
        <a:lstStyle/>
        <a:p>
          <a:endParaRPr lang="ru-RU"/>
        </a:p>
      </dgm:t>
    </dgm:pt>
  </dgm:ptLst>
  <dgm:cxnLst>
    <dgm:cxn modelId="{E37E63B5-A7B7-4591-AF32-B63F82578822}" type="presOf" srcId="{7B381440-0F59-4D9B-AE82-0E651528249F}" destId="{82E2E328-DD10-44AB-9014-0B98DBA2E53D}" srcOrd="0" destOrd="0" presId="urn:microsoft.com/office/officeart/2005/8/layout/lProcess3"/>
    <dgm:cxn modelId="{8567716D-5671-48DD-9EC5-5198894F9A73}" type="presOf" srcId="{69D937A6-40BE-497B-92EC-38ED639A2288}" destId="{F7B98313-FA97-4DB1-AB51-669F2B2CAC5B}" srcOrd="0" destOrd="0" presId="urn:microsoft.com/office/officeart/2005/8/layout/lProcess3"/>
    <dgm:cxn modelId="{C1575D36-8C3D-434A-9779-0069EEE10871}" srcId="{664408C6-3C00-43ED-9D8C-1D6DA2F16372}" destId="{D4BD525D-004B-4227-9B68-3FDF974DE15A}" srcOrd="0" destOrd="0" parTransId="{D18F0031-E958-488C-95D6-7A49BA19F7A5}" sibTransId="{43944281-B56C-41BF-9FAB-CDE7ABC5BE63}"/>
    <dgm:cxn modelId="{68D69FDE-DFD9-426C-8290-CC4153F022C5}" srcId="{7B381440-0F59-4D9B-AE82-0E651528249F}" destId="{0E27EC5C-1465-4C02-98BF-5E23DE33DA95}" srcOrd="0" destOrd="0" parTransId="{1C30A9A1-0637-4367-9CF2-64029626AB2E}" sibTransId="{7260CBEC-1DF2-4AD7-8692-16FD33A113B7}"/>
    <dgm:cxn modelId="{2A6273BD-D511-4173-A275-36FC09299B15}" srcId="{A9F48301-BFBD-4D92-A6AE-D095F10C89EE}" destId="{7B381440-0F59-4D9B-AE82-0E651528249F}" srcOrd="3" destOrd="0" parTransId="{C9FE36D1-C206-4000-A2EC-1DE62D1D1677}" sibTransId="{89E15C0B-0D8C-4136-91ED-D02074A6B103}"/>
    <dgm:cxn modelId="{58EA4533-36BE-4540-B4E9-15BDB0081522}" type="presOf" srcId="{A9F48301-BFBD-4D92-A6AE-D095F10C89EE}" destId="{DB94D129-026B-45EE-AD8A-35F5385C22AE}" srcOrd="0" destOrd="0" presId="urn:microsoft.com/office/officeart/2005/8/layout/lProcess3"/>
    <dgm:cxn modelId="{D1AE221F-94CA-4E74-B506-59E0B19060D0}" srcId="{69D937A6-40BE-497B-92EC-38ED639A2288}" destId="{04B61618-0B74-4FFB-A892-93CC57720359}" srcOrd="0" destOrd="0" parTransId="{BB4A88F8-D58C-4781-8B5B-F0AEBE41E748}" sibTransId="{FA485245-2462-43E6-B9E8-FB72F810FEA3}"/>
    <dgm:cxn modelId="{CEAB2318-A796-432E-B61E-B51F42402B60}" type="presOf" srcId="{664408C6-3C00-43ED-9D8C-1D6DA2F16372}" destId="{A8A35833-998C-4EAF-B586-38F167795514}" srcOrd="0" destOrd="0" presId="urn:microsoft.com/office/officeart/2005/8/layout/lProcess3"/>
    <dgm:cxn modelId="{C97D1E9E-BB1D-435D-8D0A-6B481E68EA95}" type="presOf" srcId="{D36AC851-E2F2-4C66-8DB0-783F30345708}" destId="{29D2D48A-DFB7-43B5-9239-58D3C990685E}" srcOrd="0" destOrd="0" presId="urn:microsoft.com/office/officeart/2005/8/layout/lProcess3"/>
    <dgm:cxn modelId="{31EACB64-9080-40B6-9203-6EFC39DB2241}" type="presOf" srcId="{04B61618-0B74-4FFB-A892-93CC57720359}" destId="{B9349F31-33EF-424F-B8F2-E808D01EF655}" srcOrd="0" destOrd="0" presId="urn:microsoft.com/office/officeart/2005/8/layout/lProcess3"/>
    <dgm:cxn modelId="{9049668E-9882-4A11-AA24-91D526A4A020}" type="presOf" srcId="{E9A12CC8-3B77-4545-B499-E985FA2DD4B6}" destId="{A69306C8-D27D-4486-BF9B-8DA4A2D36EDA}" srcOrd="0" destOrd="0" presId="urn:microsoft.com/office/officeart/2005/8/layout/lProcess3"/>
    <dgm:cxn modelId="{4847D8EC-C0A7-4214-9148-FAC610B24865}" srcId="{A9F48301-BFBD-4D92-A6AE-D095F10C89EE}" destId="{664408C6-3C00-43ED-9D8C-1D6DA2F16372}" srcOrd="2" destOrd="0" parTransId="{121E1701-1837-429C-9CBC-4730307F3485}" sibTransId="{E0525413-FE1D-4B81-88BF-E0B9788BC301}"/>
    <dgm:cxn modelId="{B2064746-DDD2-491C-A170-B44E16C6EA08}" srcId="{E9A12CC8-3B77-4545-B499-E985FA2DD4B6}" destId="{D36AC851-E2F2-4C66-8DB0-783F30345708}" srcOrd="0" destOrd="0" parTransId="{0DE5B260-0A10-463C-9DD3-21BCEF517C09}" sibTransId="{89834317-19F1-4CD4-AF53-9599F0B6D2C9}"/>
    <dgm:cxn modelId="{1CD010EA-D2CB-45C8-BBE5-412874D468FF}" type="presOf" srcId="{D4BD525D-004B-4227-9B68-3FDF974DE15A}" destId="{AFA015F6-9881-4F70-BC86-8C6753D9371A}" srcOrd="0" destOrd="0" presId="urn:microsoft.com/office/officeart/2005/8/layout/lProcess3"/>
    <dgm:cxn modelId="{F7795CFE-0617-4F13-B90A-BF9F792ADE45}" srcId="{A9F48301-BFBD-4D92-A6AE-D095F10C89EE}" destId="{E9A12CC8-3B77-4545-B499-E985FA2DD4B6}" srcOrd="1" destOrd="0" parTransId="{15A1226B-CA2A-45B4-9A8E-CD387B7DEA15}" sibTransId="{1E3A7912-EFE0-411D-8031-B603FBC523F1}"/>
    <dgm:cxn modelId="{C2075A19-C47B-4061-952E-CBA3F4B02154}" srcId="{A9F48301-BFBD-4D92-A6AE-D095F10C89EE}" destId="{69D937A6-40BE-497B-92EC-38ED639A2288}" srcOrd="0" destOrd="0" parTransId="{7E3C5406-9BBF-4972-9A1D-B411D90CDF5F}" sibTransId="{29C9C6F5-CC88-47E1-B7E4-C6E11DA6C83B}"/>
    <dgm:cxn modelId="{26593535-7C77-4E6A-B624-5A0B06516470}" type="presOf" srcId="{0E27EC5C-1465-4C02-98BF-5E23DE33DA95}" destId="{8B297EDB-1424-4318-8426-7462E6F7F8F7}" srcOrd="0" destOrd="0" presId="urn:microsoft.com/office/officeart/2005/8/layout/lProcess3"/>
    <dgm:cxn modelId="{5F3EE266-1A11-4FBF-AB08-3979984FD574}" type="presParOf" srcId="{DB94D129-026B-45EE-AD8A-35F5385C22AE}" destId="{769026A1-224C-475D-94D5-6920AA5B7DAC}" srcOrd="0" destOrd="0" presId="urn:microsoft.com/office/officeart/2005/8/layout/lProcess3"/>
    <dgm:cxn modelId="{7D072774-5D22-4AEE-B670-1A7EBBFAA9DD}" type="presParOf" srcId="{769026A1-224C-475D-94D5-6920AA5B7DAC}" destId="{F7B98313-FA97-4DB1-AB51-669F2B2CAC5B}" srcOrd="0" destOrd="0" presId="urn:microsoft.com/office/officeart/2005/8/layout/lProcess3"/>
    <dgm:cxn modelId="{AAD34851-5328-41C0-93F5-A1164FF6EA56}" type="presParOf" srcId="{769026A1-224C-475D-94D5-6920AA5B7DAC}" destId="{AA292CC2-98AF-4036-ACF8-69AE505543A4}" srcOrd="1" destOrd="0" presId="urn:microsoft.com/office/officeart/2005/8/layout/lProcess3"/>
    <dgm:cxn modelId="{F1511ABA-FF8F-4A59-81BB-E2D7552B8E79}" type="presParOf" srcId="{769026A1-224C-475D-94D5-6920AA5B7DAC}" destId="{B9349F31-33EF-424F-B8F2-E808D01EF655}" srcOrd="2" destOrd="0" presId="urn:microsoft.com/office/officeart/2005/8/layout/lProcess3"/>
    <dgm:cxn modelId="{3163BAF6-479B-493B-93EB-68344B794FA9}" type="presParOf" srcId="{DB94D129-026B-45EE-AD8A-35F5385C22AE}" destId="{F04C9828-D8AE-4FA4-884A-00C64145EB0F}" srcOrd="1" destOrd="0" presId="urn:microsoft.com/office/officeart/2005/8/layout/lProcess3"/>
    <dgm:cxn modelId="{18589B2C-3033-483A-AA3E-DB9EA01016F3}" type="presParOf" srcId="{DB94D129-026B-45EE-AD8A-35F5385C22AE}" destId="{EC428404-37C2-4DE6-86AF-347F9A21BA2C}" srcOrd="2" destOrd="0" presId="urn:microsoft.com/office/officeart/2005/8/layout/lProcess3"/>
    <dgm:cxn modelId="{9FAC051E-EA9B-4AB8-959B-A6FFEE601825}" type="presParOf" srcId="{EC428404-37C2-4DE6-86AF-347F9A21BA2C}" destId="{A69306C8-D27D-4486-BF9B-8DA4A2D36EDA}" srcOrd="0" destOrd="0" presId="urn:microsoft.com/office/officeart/2005/8/layout/lProcess3"/>
    <dgm:cxn modelId="{CE64CE47-5FEA-4395-BC78-CC63AC69D870}" type="presParOf" srcId="{EC428404-37C2-4DE6-86AF-347F9A21BA2C}" destId="{9902798B-E891-4F79-B939-72C7C7380304}" srcOrd="1" destOrd="0" presId="urn:microsoft.com/office/officeart/2005/8/layout/lProcess3"/>
    <dgm:cxn modelId="{FD7EDEB0-AF0B-4FD9-89E6-310BB2708143}" type="presParOf" srcId="{EC428404-37C2-4DE6-86AF-347F9A21BA2C}" destId="{29D2D48A-DFB7-43B5-9239-58D3C990685E}" srcOrd="2" destOrd="0" presId="urn:microsoft.com/office/officeart/2005/8/layout/lProcess3"/>
    <dgm:cxn modelId="{9BF61C03-3943-43A2-8D4E-141A6A080FF3}" type="presParOf" srcId="{DB94D129-026B-45EE-AD8A-35F5385C22AE}" destId="{DFF7AC34-A237-42A3-86B7-F1D87DFC78C1}" srcOrd="3" destOrd="0" presId="urn:microsoft.com/office/officeart/2005/8/layout/lProcess3"/>
    <dgm:cxn modelId="{0BF4E7C1-D49F-4A97-A5BE-F93AB25D1CAA}" type="presParOf" srcId="{DB94D129-026B-45EE-AD8A-35F5385C22AE}" destId="{31E03923-5A50-4726-A89D-BC77CAFE63B5}" srcOrd="4" destOrd="0" presId="urn:microsoft.com/office/officeart/2005/8/layout/lProcess3"/>
    <dgm:cxn modelId="{8D51CCC4-2662-4B47-81DB-2085FAFFD755}" type="presParOf" srcId="{31E03923-5A50-4726-A89D-BC77CAFE63B5}" destId="{A8A35833-998C-4EAF-B586-38F167795514}" srcOrd="0" destOrd="0" presId="urn:microsoft.com/office/officeart/2005/8/layout/lProcess3"/>
    <dgm:cxn modelId="{1309CC76-0061-4A7D-8231-8E51BB967075}" type="presParOf" srcId="{31E03923-5A50-4726-A89D-BC77CAFE63B5}" destId="{B1D839A7-E2C2-45AB-9200-106501D2A8BF}" srcOrd="1" destOrd="0" presId="urn:microsoft.com/office/officeart/2005/8/layout/lProcess3"/>
    <dgm:cxn modelId="{F79EBAC3-53B3-4F1A-94DD-94C33F8E428F}" type="presParOf" srcId="{31E03923-5A50-4726-A89D-BC77CAFE63B5}" destId="{AFA015F6-9881-4F70-BC86-8C6753D9371A}" srcOrd="2" destOrd="0" presId="urn:microsoft.com/office/officeart/2005/8/layout/lProcess3"/>
    <dgm:cxn modelId="{56920B75-1543-4251-8940-400AF99F1B4A}" type="presParOf" srcId="{DB94D129-026B-45EE-AD8A-35F5385C22AE}" destId="{593988A0-405A-48BB-9BD0-4624913FBC0F}" srcOrd="5" destOrd="0" presId="urn:microsoft.com/office/officeart/2005/8/layout/lProcess3"/>
    <dgm:cxn modelId="{52D79603-F38D-4773-B5FA-1638CD459741}" type="presParOf" srcId="{DB94D129-026B-45EE-AD8A-35F5385C22AE}" destId="{F4E08E6D-CF74-4330-8EFD-3AE935F3D6C1}" srcOrd="6" destOrd="0" presId="urn:microsoft.com/office/officeart/2005/8/layout/lProcess3"/>
    <dgm:cxn modelId="{1B0F2F03-C3EE-4C7A-8F87-ED4937D066F4}" type="presParOf" srcId="{F4E08E6D-CF74-4330-8EFD-3AE935F3D6C1}" destId="{82E2E328-DD10-44AB-9014-0B98DBA2E53D}" srcOrd="0" destOrd="0" presId="urn:microsoft.com/office/officeart/2005/8/layout/lProcess3"/>
    <dgm:cxn modelId="{E7AD5322-0117-44C9-BF35-CE1D32E55908}" type="presParOf" srcId="{F4E08E6D-CF74-4330-8EFD-3AE935F3D6C1}" destId="{5096C2CC-461A-414D-B140-163C4114DDA3}" srcOrd="1" destOrd="0" presId="urn:microsoft.com/office/officeart/2005/8/layout/lProcess3"/>
    <dgm:cxn modelId="{BB89B78F-0BAD-4670-A53C-0EE3BB85A6E0}" type="presParOf" srcId="{F4E08E6D-CF74-4330-8EFD-3AE935F3D6C1}" destId="{8B297EDB-1424-4318-8426-7462E6F7F8F7}" srcOrd="2"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90C617C-2E85-5A42-82EF-B4A263D608F9}" type="doc">
      <dgm:prSet loTypeId="urn:microsoft.com/office/officeart/2005/8/layout/vList2" loCatId="" qsTypeId="urn:microsoft.com/office/officeart/2005/8/quickstyle/simple1" qsCatId="simple" csTypeId="urn:microsoft.com/office/officeart/2005/8/colors/accent6_2" csCatId="accent6" phldr="1"/>
      <dgm:spPr/>
      <dgm:t>
        <a:bodyPr/>
        <a:lstStyle/>
        <a:p>
          <a:endParaRPr lang="en-US"/>
        </a:p>
      </dgm:t>
    </dgm:pt>
    <dgm:pt modelId="{FD116419-FC07-0940-BFF6-72637489BBC7}">
      <dgm:prSet phldrT="[Text]" custT="1"/>
      <dgm:spPr/>
      <dgm:t>
        <a:bodyPr/>
        <a:lstStyle/>
        <a:p>
          <a:r>
            <a:rPr lang="ru-RU" sz="2200" dirty="0">
              <a:solidFill>
                <a:srgbClr val="1F497D"/>
              </a:solidFill>
            </a:rPr>
            <a:t>Система и системное решение</a:t>
          </a:r>
          <a:endParaRPr lang="en-US" sz="2200" dirty="0">
            <a:solidFill>
              <a:srgbClr val="1F497D"/>
            </a:solidFill>
          </a:endParaRPr>
        </a:p>
      </dgm:t>
    </dgm:pt>
    <dgm:pt modelId="{5B27DDB5-4FB6-A242-8682-8C583F9628B0}" type="parTrans" cxnId="{6209E65C-2177-A048-BC0B-17259A3BA516}">
      <dgm:prSet/>
      <dgm:spPr/>
      <dgm:t>
        <a:bodyPr/>
        <a:lstStyle/>
        <a:p>
          <a:endParaRPr lang="en-US">
            <a:solidFill>
              <a:srgbClr val="1F497D"/>
            </a:solidFill>
          </a:endParaRPr>
        </a:p>
      </dgm:t>
    </dgm:pt>
    <dgm:pt modelId="{0E8958A7-4679-5745-B8FC-073514366DFE}" type="sibTrans" cxnId="{6209E65C-2177-A048-BC0B-17259A3BA516}">
      <dgm:prSet/>
      <dgm:spPr/>
      <dgm:t>
        <a:bodyPr/>
        <a:lstStyle/>
        <a:p>
          <a:endParaRPr lang="en-US">
            <a:solidFill>
              <a:srgbClr val="1F497D"/>
            </a:solidFill>
          </a:endParaRPr>
        </a:p>
      </dgm:t>
    </dgm:pt>
    <dgm:pt modelId="{BECCD3CE-630D-3948-A04B-296E14BCB69F}">
      <dgm:prSet phldrT="[Text]" custT="1"/>
      <dgm:spPr/>
      <dgm:t>
        <a:bodyPr/>
        <a:lstStyle/>
        <a:p>
          <a:pPr>
            <a:spcBef>
              <a:spcPts val="600"/>
            </a:spcBef>
            <a:spcAft>
              <a:spcPts val="600"/>
            </a:spcAft>
          </a:pPr>
          <a:r>
            <a:rPr lang="ru-RU" sz="2000" dirty="0">
              <a:solidFill>
                <a:schemeClr val="bg1">
                  <a:lumMod val="50000"/>
                </a:schemeClr>
              </a:solidFill>
            </a:rPr>
            <a:t>Понятие системы и системного решения</a:t>
          </a:r>
          <a:endParaRPr lang="en-US" sz="2000" dirty="0">
            <a:solidFill>
              <a:schemeClr val="bg1">
                <a:lumMod val="50000"/>
              </a:schemeClr>
            </a:solidFill>
          </a:endParaRPr>
        </a:p>
      </dgm:t>
    </dgm:pt>
    <dgm:pt modelId="{156EBE3A-61B5-2B44-B3DC-A9C300E9A0B2}" type="parTrans" cxnId="{1C59F516-F2F1-B94E-83E0-48BD44387059}">
      <dgm:prSet/>
      <dgm:spPr/>
      <dgm:t>
        <a:bodyPr/>
        <a:lstStyle/>
        <a:p>
          <a:endParaRPr lang="en-US">
            <a:solidFill>
              <a:srgbClr val="1F497D"/>
            </a:solidFill>
          </a:endParaRPr>
        </a:p>
      </dgm:t>
    </dgm:pt>
    <dgm:pt modelId="{B2F60139-1926-A946-9695-F2508377A6E6}" type="sibTrans" cxnId="{1C59F516-F2F1-B94E-83E0-48BD44387059}">
      <dgm:prSet/>
      <dgm:spPr/>
      <dgm:t>
        <a:bodyPr/>
        <a:lstStyle/>
        <a:p>
          <a:endParaRPr lang="en-US">
            <a:solidFill>
              <a:srgbClr val="1F497D"/>
            </a:solidFill>
          </a:endParaRPr>
        </a:p>
      </dgm:t>
    </dgm:pt>
    <dgm:pt modelId="{C220BB65-5099-B847-83FE-58A510D68588}">
      <dgm:prSet phldrT="[Text]" custT="1"/>
      <dgm:spPr/>
      <dgm:t>
        <a:bodyPr/>
        <a:lstStyle/>
        <a:p>
          <a:r>
            <a:rPr lang="ru-RU" sz="2200" dirty="0">
              <a:solidFill>
                <a:srgbClr val="1F497D"/>
              </a:solidFill>
            </a:rPr>
            <a:t>Уточнение проблемы</a:t>
          </a:r>
          <a:endParaRPr lang="en-US" sz="2200" dirty="0">
            <a:solidFill>
              <a:srgbClr val="1F497D"/>
            </a:solidFill>
          </a:endParaRPr>
        </a:p>
      </dgm:t>
    </dgm:pt>
    <dgm:pt modelId="{BD9DCC98-8BE8-2F41-B83D-BB1F1F2BF0E8}" type="parTrans" cxnId="{8775EE97-9B35-BC4B-B317-4C3B91D6F366}">
      <dgm:prSet/>
      <dgm:spPr/>
      <dgm:t>
        <a:bodyPr/>
        <a:lstStyle/>
        <a:p>
          <a:endParaRPr lang="en-US">
            <a:solidFill>
              <a:srgbClr val="1F497D"/>
            </a:solidFill>
          </a:endParaRPr>
        </a:p>
      </dgm:t>
    </dgm:pt>
    <dgm:pt modelId="{4009BCB3-7E6F-1247-A639-A365C8844DE5}" type="sibTrans" cxnId="{8775EE97-9B35-BC4B-B317-4C3B91D6F366}">
      <dgm:prSet/>
      <dgm:spPr/>
      <dgm:t>
        <a:bodyPr/>
        <a:lstStyle/>
        <a:p>
          <a:endParaRPr lang="en-US">
            <a:solidFill>
              <a:srgbClr val="1F497D"/>
            </a:solidFill>
          </a:endParaRPr>
        </a:p>
      </dgm:t>
    </dgm:pt>
    <dgm:pt modelId="{9FF979CA-B066-9241-9B6F-065F0BD5E647}">
      <dgm:prSet phldrT="[Text]" custT="1"/>
      <dgm:spPr/>
      <dgm:t>
        <a:bodyPr/>
        <a:lstStyle/>
        <a:p>
          <a:pPr>
            <a:spcBef>
              <a:spcPts val="600"/>
            </a:spcBef>
            <a:spcAft>
              <a:spcPts val="600"/>
            </a:spcAft>
          </a:pPr>
          <a:r>
            <a:rPr lang="ru-RU" sz="2000" dirty="0">
              <a:solidFill>
                <a:schemeClr val="bg1">
                  <a:lumMod val="50000"/>
                </a:schemeClr>
              </a:solidFill>
            </a:rPr>
            <a:t>Метод </a:t>
          </a:r>
          <a:r>
            <a:rPr lang="en-US" sz="2000" dirty="0">
              <a:solidFill>
                <a:schemeClr val="bg1">
                  <a:lumMod val="50000"/>
                </a:schemeClr>
              </a:solidFill>
            </a:rPr>
            <a:t>4W+2H</a:t>
          </a:r>
        </a:p>
      </dgm:t>
    </dgm:pt>
    <dgm:pt modelId="{11C960F2-C1DC-FC44-B168-F15ACBFC15A4}" type="parTrans" cxnId="{E7EB9AE0-A73D-F644-9DFB-F7B7EDE12ACD}">
      <dgm:prSet/>
      <dgm:spPr/>
      <dgm:t>
        <a:bodyPr/>
        <a:lstStyle/>
        <a:p>
          <a:endParaRPr lang="en-US">
            <a:solidFill>
              <a:srgbClr val="1F497D"/>
            </a:solidFill>
          </a:endParaRPr>
        </a:p>
      </dgm:t>
    </dgm:pt>
    <dgm:pt modelId="{BA7A3A1E-E2A8-594B-A4C8-D82C037A2309}" type="sibTrans" cxnId="{E7EB9AE0-A73D-F644-9DFB-F7B7EDE12ACD}">
      <dgm:prSet/>
      <dgm:spPr/>
      <dgm:t>
        <a:bodyPr/>
        <a:lstStyle/>
        <a:p>
          <a:endParaRPr lang="en-US">
            <a:solidFill>
              <a:srgbClr val="1F497D"/>
            </a:solidFill>
          </a:endParaRPr>
        </a:p>
      </dgm:t>
    </dgm:pt>
    <dgm:pt modelId="{1C4C0ECF-F4DB-1048-8CF7-BD8D985A889E}">
      <dgm:prSet phldrT="[Text]" custT="1"/>
      <dgm:spPr/>
      <dgm:t>
        <a:bodyPr/>
        <a:lstStyle/>
        <a:p>
          <a:r>
            <a:rPr lang="ru-RU" sz="2200" dirty="0">
              <a:solidFill>
                <a:srgbClr val="1F497D"/>
              </a:solidFill>
            </a:rPr>
            <a:t>Анализ проблем</a:t>
          </a:r>
          <a:endParaRPr lang="en-US" sz="2200" dirty="0">
            <a:solidFill>
              <a:srgbClr val="1F497D"/>
            </a:solidFill>
          </a:endParaRPr>
        </a:p>
      </dgm:t>
    </dgm:pt>
    <dgm:pt modelId="{CEE354D7-2199-0247-B8E6-3D76DC2925F3}" type="parTrans" cxnId="{BD3B8219-DC86-3144-8914-4F12D133D3B7}">
      <dgm:prSet/>
      <dgm:spPr/>
      <dgm:t>
        <a:bodyPr/>
        <a:lstStyle/>
        <a:p>
          <a:endParaRPr lang="en-US">
            <a:solidFill>
              <a:srgbClr val="1F497D"/>
            </a:solidFill>
          </a:endParaRPr>
        </a:p>
      </dgm:t>
    </dgm:pt>
    <dgm:pt modelId="{9886F5F6-782D-6B47-A56A-762A5364C6BE}" type="sibTrans" cxnId="{BD3B8219-DC86-3144-8914-4F12D133D3B7}">
      <dgm:prSet/>
      <dgm:spPr/>
      <dgm:t>
        <a:bodyPr/>
        <a:lstStyle/>
        <a:p>
          <a:endParaRPr lang="en-US">
            <a:solidFill>
              <a:srgbClr val="1F497D"/>
            </a:solidFill>
          </a:endParaRPr>
        </a:p>
      </dgm:t>
    </dgm:pt>
    <dgm:pt modelId="{C11B451B-4211-DE4C-80C6-BDA3A421B4F9}">
      <dgm:prSet phldrT="[Text]" custT="1"/>
      <dgm:spPr/>
      <dgm:t>
        <a:bodyPr/>
        <a:lstStyle/>
        <a:p>
          <a:pPr>
            <a:spcBef>
              <a:spcPts val="600"/>
            </a:spcBef>
            <a:spcAft>
              <a:spcPts val="600"/>
            </a:spcAft>
          </a:pPr>
          <a:r>
            <a:rPr lang="ru-RU" sz="2000" dirty="0">
              <a:solidFill>
                <a:schemeClr val="bg1">
                  <a:lumMod val="50000"/>
                </a:schemeClr>
              </a:solidFill>
            </a:rPr>
            <a:t>Диаграмма </a:t>
          </a:r>
          <a:r>
            <a:rPr lang="ru-RU" sz="2000" dirty="0" err="1">
              <a:solidFill>
                <a:schemeClr val="bg1">
                  <a:lumMod val="50000"/>
                </a:schemeClr>
              </a:solidFill>
            </a:rPr>
            <a:t>Ишикавы</a:t>
          </a:r>
          <a:endParaRPr lang="en-US" sz="2000" dirty="0">
            <a:solidFill>
              <a:schemeClr val="bg1">
                <a:lumMod val="50000"/>
              </a:schemeClr>
            </a:solidFill>
          </a:endParaRPr>
        </a:p>
      </dgm:t>
    </dgm:pt>
    <dgm:pt modelId="{5ACD9DA7-D1B0-3D4C-8B7B-9C695108E01B}" type="parTrans" cxnId="{157F4005-7E0D-1945-B608-A77E83BDC591}">
      <dgm:prSet/>
      <dgm:spPr/>
      <dgm:t>
        <a:bodyPr/>
        <a:lstStyle/>
        <a:p>
          <a:endParaRPr lang="en-US">
            <a:solidFill>
              <a:srgbClr val="1F497D"/>
            </a:solidFill>
          </a:endParaRPr>
        </a:p>
      </dgm:t>
    </dgm:pt>
    <dgm:pt modelId="{54B68A05-2187-494F-82AC-3DD9A1902B3B}" type="sibTrans" cxnId="{157F4005-7E0D-1945-B608-A77E83BDC591}">
      <dgm:prSet/>
      <dgm:spPr/>
      <dgm:t>
        <a:bodyPr/>
        <a:lstStyle/>
        <a:p>
          <a:endParaRPr lang="en-US">
            <a:solidFill>
              <a:srgbClr val="1F497D"/>
            </a:solidFill>
          </a:endParaRPr>
        </a:p>
      </dgm:t>
    </dgm:pt>
    <dgm:pt modelId="{17B2082B-6F75-4096-8981-FC5086129B29}">
      <dgm:prSet custT="1"/>
      <dgm:spPr/>
      <dgm:t>
        <a:bodyPr/>
        <a:lstStyle/>
        <a:p>
          <a:r>
            <a:rPr lang="ru-RU" sz="2000" dirty="0">
              <a:solidFill>
                <a:schemeClr val="bg1">
                  <a:lumMod val="50000"/>
                </a:schemeClr>
              </a:solidFill>
            </a:rPr>
            <a:t>6 правил формулирования проблемы</a:t>
          </a:r>
        </a:p>
      </dgm:t>
    </dgm:pt>
    <dgm:pt modelId="{C481B50E-5959-4869-8177-F860DB3C5F03}" type="parTrans" cxnId="{A0D3C568-76C1-474E-8471-6237044A89D7}">
      <dgm:prSet/>
      <dgm:spPr/>
      <dgm:t>
        <a:bodyPr/>
        <a:lstStyle/>
        <a:p>
          <a:endParaRPr lang="ru-RU"/>
        </a:p>
      </dgm:t>
    </dgm:pt>
    <dgm:pt modelId="{B66E0CF0-0C86-4A44-9FA4-8F78B03489D7}" type="sibTrans" cxnId="{A0D3C568-76C1-474E-8471-6237044A89D7}">
      <dgm:prSet/>
      <dgm:spPr/>
      <dgm:t>
        <a:bodyPr/>
        <a:lstStyle/>
        <a:p>
          <a:endParaRPr lang="ru-RU"/>
        </a:p>
      </dgm:t>
    </dgm:pt>
    <dgm:pt modelId="{17071536-D42B-4F4A-9CDD-EF7ACA69DA06}">
      <dgm:prSet custT="1"/>
      <dgm:spPr/>
      <dgm:t>
        <a:bodyPr/>
        <a:lstStyle/>
        <a:p>
          <a:r>
            <a:rPr lang="ru-RU" sz="2000" dirty="0">
              <a:solidFill>
                <a:schemeClr val="bg1">
                  <a:lumMod val="50000"/>
                </a:schemeClr>
              </a:solidFill>
            </a:rPr>
            <a:t>Концепция КВН</a:t>
          </a:r>
        </a:p>
      </dgm:t>
    </dgm:pt>
    <dgm:pt modelId="{7847925F-C76B-48C4-A4D1-99AE89948E62}" type="parTrans" cxnId="{E0483F8E-C4D9-47CF-A1AA-83A20352FED3}">
      <dgm:prSet/>
      <dgm:spPr/>
      <dgm:t>
        <a:bodyPr/>
        <a:lstStyle/>
        <a:p>
          <a:endParaRPr lang="ru-RU"/>
        </a:p>
      </dgm:t>
    </dgm:pt>
    <dgm:pt modelId="{2E79D113-DFC6-4CE7-8F6C-1E044788BFE3}" type="sibTrans" cxnId="{E0483F8E-C4D9-47CF-A1AA-83A20352FED3}">
      <dgm:prSet/>
      <dgm:spPr/>
      <dgm:t>
        <a:bodyPr/>
        <a:lstStyle/>
        <a:p>
          <a:endParaRPr lang="ru-RU"/>
        </a:p>
      </dgm:t>
    </dgm:pt>
    <dgm:pt modelId="{C6507A94-5E99-46F2-A145-F15E92D5905C}">
      <dgm:prSet custT="1"/>
      <dgm:spPr/>
      <dgm:t>
        <a:bodyPr/>
        <a:lstStyle/>
        <a:p>
          <a:r>
            <a:rPr lang="en-US" sz="2000" dirty="0">
              <a:solidFill>
                <a:schemeClr val="bg1">
                  <a:lumMod val="50000"/>
                </a:schemeClr>
              </a:solidFill>
            </a:rPr>
            <a:t>GAP</a:t>
          </a:r>
          <a:r>
            <a:rPr lang="ru-RU" sz="2000" dirty="0">
              <a:solidFill>
                <a:schemeClr val="bg1">
                  <a:lumMod val="50000"/>
                </a:schemeClr>
              </a:solidFill>
            </a:rPr>
            <a:t>-анализ</a:t>
          </a:r>
        </a:p>
      </dgm:t>
    </dgm:pt>
    <dgm:pt modelId="{6FBBDF03-E9B8-4DCB-AB0C-89AE8E55D9CA}" type="parTrans" cxnId="{A8D0CFB7-F405-41A0-9DE9-876077B33462}">
      <dgm:prSet/>
      <dgm:spPr/>
      <dgm:t>
        <a:bodyPr/>
        <a:lstStyle/>
        <a:p>
          <a:endParaRPr lang="ru-RU"/>
        </a:p>
      </dgm:t>
    </dgm:pt>
    <dgm:pt modelId="{D0DFEC94-80F6-4333-903C-A3BFFE5B377F}" type="sibTrans" cxnId="{A8D0CFB7-F405-41A0-9DE9-876077B33462}">
      <dgm:prSet/>
      <dgm:spPr/>
      <dgm:t>
        <a:bodyPr/>
        <a:lstStyle/>
        <a:p>
          <a:endParaRPr lang="ru-RU"/>
        </a:p>
      </dgm:t>
    </dgm:pt>
    <dgm:pt modelId="{D5F259AD-06FF-46BA-A0B1-4A25B77934D1}">
      <dgm:prSet custT="1"/>
      <dgm:spPr/>
      <dgm:t>
        <a:bodyPr/>
        <a:lstStyle/>
        <a:p>
          <a:r>
            <a:rPr lang="ru-RU" sz="2000" dirty="0">
              <a:solidFill>
                <a:schemeClr val="bg1">
                  <a:lumMod val="50000"/>
                </a:schemeClr>
              </a:solidFill>
            </a:rPr>
            <a:t>Три типа проблем</a:t>
          </a:r>
        </a:p>
      </dgm:t>
    </dgm:pt>
    <dgm:pt modelId="{3B3252D7-5B23-452D-975F-99156A790A8A}" type="parTrans" cxnId="{9A83C9E6-81D9-44ED-840D-0A0D1757B2BF}">
      <dgm:prSet/>
      <dgm:spPr/>
      <dgm:t>
        <a:bodyPr/>
        <a:lstStyle/>
        <a:p>
          <a:endParaRPr lang="ru-RU"/>
        </a:p>
      </dgm:t>
    </dgm:pt>
    <dgm:pt modelId="{0EE73796-3697-44EC-9DFD-4B4601974903}" type="sibTrans" cxnId="{9A83C9E6-81D9-44ED-840D-0A0D1757B2BF}">
      <dgm:prSet/>
      <dgm:spPr/>
      <dgm:t>
        <a:bodyPr/>
        <a:lstStyle/>
        <a:p>
          <a:endParaRPr lang="ru-RU"/>
        </a:p>
      </dgm:t>
    </dgm:pt>
    <dgm:pt modelId="{92F25417-196F-405D-AB9D-224C445E7A2A}">
      <dgm:prSet custT="1"/>
      <dgm:spPr/>
      <dgm:t>
        <a:bodyPr/>
        <a:lstStyle/>
        <a:p>
          <a:r>
            <a:rPr lang="ru-RU" sz="2000" dirty="0">
              <a:solidFill>
                <a:schemeClr val="bg1">
                  <a:lumMod val="50000"/>
                </a:schemeClr>
              </a:solidFill>
            </a:rPr>
            <a:t>Метод «5 Почему»</a:t>
          </a:r>
        </a:p>
      </dgm:t>
    </dgm:pt>
    <dgm:pt modelId="{EF94F8E8-9932-4FCD-A0A0-0B010AA9035D}" type="parTrans" cxnId="{D4EBF9C4-6A40-4B5C-AAD0-245B7198847D}">
      <dgm:prSet/>
      <dgm:spPr/>
      <dgm:t>
        <a:bodyPr/>
        <a:lstStyle/>
        <a:p>
          <a:endParaRPr lang="ru-RU"/>
        </a:p>
      </dgm:t>
    </dgm:pt>
    <dgm:pt modelId="{C5511221-4F4F-4035-BB7B-1CF416B8F565}" type="sibTrans" cxnId="{D4EBF9C4-6A40-4B5C-AAD0-245B7198847D}">
      <dgm:prSet/>
      <dgm:spPr/>
      <dgm:t>
        <a:bodyPr/>
        <a:lstStyle/>
        <a:p>
          <a:endParaRPr lang="ru-RU"/>
        </a:p>
      </dgm:t>
    </dgm:pt>
    <dgm:pt modelId="{C8497AF4-700F-3846-8AF3-1E3F6E009415}" type="pres">
      <dgm:prSet presAssocID="{690C617C-2E85-5A42-82EF-B4A263D608F9}" presName="linear" presStyleCnt="0">
        <dgm:presLayoutVars>
          <dgm:animLvl val="lvl"/>
          <dgm:resizeHandles val="exact"/>
        </dgm:presLayoutVars>
      </dgm:prSet>
      <dgm:spPr/>
      <dgm:t>
        <a:bodyPr/>
        <a:lstStyle/>
        <a:p>
          <a:endParaRPr lang="ru-RU"/>
        </a:p>
      </dgm:t>
    </dgm:pt>
    <dgm:pt modelId="{1837BD0C-F18B-0A44-B8BA-1A5C75D2A72B}" type="pres">
      <dgm:prSet presAssocID="{FD116419-FC07-0940-BFF6-72637489BBC7}" presName="parentText" presStyleLbl="node1" presStyleIdx="0" presStyleCnt="3">
        <dgm:presLayoutVars>
          <dgm:chMax val="0"/>
          <dgm:bulletEnabled val="1"/>
        </dgm:presLayoutVars>
      </dgm:prSet>
      <dgm:spPr>
        <a:prstGeom prst="round2DiagRect">
          <a:avLst/>
        </a:prstGeom>
      </dgm:spPr>
      <dgm:t>
        <a:bodyPr/>
        <a:lstStyle/>
        <a:p>
          <a:endParaRPr lang="ru-RU"/>
        </a:p>
      </dgm:t>
    </dgm:pt>
    <dgm:pt modelId="{C589293D-74A5-C146-8EC4-6D212385A6AE}" type="pres">
      <dgm:prSet presAssocID="{FD116419-FC07-0940-BFF6-72637489BBC7}" presName="childText" presStyleLbl="revTx" presStyleIdx="0" presStyleCnt="3">
        <dgm:presLayoutVars>
          <dgm:bulletEnabled val="1"/>
        </dgm:presLayoutVars>
      </dgm:prSet>
      <dgm:spPr/>
      <dgm:t>
        <a:bodyPr/>
        <a:lstStyle/>
        <a:p>
          <a:endParaRPr lang="ru-RU"/>
        </a:p>
      </dgm:t>
    </dgm:pt>
    <dgm:pt modelId="{61501B26-1E13-A841-B501-177FE22B2316}" type="pres">
      <dgm:prSet presAssocID="{C220BB65-5099-B847-83FE-58A510D68588}" presName="parentText" presStyleLbl="node1" presStyleIdx="1" presStyleCnt="3" custLinFactNeighborY="-7920">
        <dgm:presLayoutVars>
          <dgm:chMax val="0"/>
          <dgm:bulletEnabled val="1"/>
        </dgm:presLayoutVars>
      </dgm:prSet>
      <dgm:spPr>
        <a:prstGeom prst="round2DiagRect">
          <a:avLst/>
        </a:prstGeom>
      </dgm:spPr>
      <dgm:t>
        <a:bodyPr/>
        <a:lstStyle/>
        <a:p>
          <a:endParaRPr lang="ru-RU"/>
        </a:p>
      </dgm:t>
    </dgm:pt>
    <dgm:pt modelId="{A77739C9-838A-8742-A451-DA5612A6B48A}" type="pres">
      <dgm:prSet presAssocID="{C220BB65-5099-B847-83FE-58A510D68588}" presName="childText" presStyleLbl="revTx" presStyleIdx="1" presStyleCnt="3" custLinFactNeighborY="-19692">
        <dgm:presLayoutVars>
          <dgm:bulletEnabled val="1"/>
        </dgm:presLayoutVars>
      </dgm:prSet>
      <dgm:spPr/>
      <dgm:t>
        <a:bodyPr/>
        <a:lstStyle/>
        <a:p>
          <a:endParaRPr lang="ru-RU"/>
        </a:p>
      </dgm:t>
    </dgm:pt>
    <dgm:pt modelId="{3272ABDB-C4C9-1540-A129-671CE38E8FCB}" type="pres">
      <dgm:prSet presAssocID="{1C4C0ECF-F4DB-1048-8CF7-BD8D985A889E}" presName="parentText" presStyleLbl="node1" presStyleIdx="2" presStyleCnt="3" custLinFactNeighborY="-15472">
        <dgm:presLayoutVars>
          <dgm:chMax val="0"/>
          <dgm:bulletEnabled val="1"/>
        </dgm:presLayoutVars>
      </dgm:prSet>
      <dgm:spPr>
        <a:prstGeom prst="round2DiagRect">
          <a:avLst/>
        </a:prstGeom>
      </dgm:spPr>
      <dgm:t>
        <a:bodyPr/>
        <a:lstStyle/>
        <a:p>
          <a:endParaRPr lang="ru-RU"/>
        </a:p>
      </dgm:t>
    </dgm:pt>
    <dgm:pt modelId="{4F235126-4806-432B-AE3D-83B880F96ABD}" type="pres">
      <dgm:prSet presAssocID="{1C4C0ECF-F4DB-1048-8CF7-BD8D985A889E}" presName="childText" presStyleLbl="revTx" presStyleIdx="2" presStyleCnt="3">
        <dgm:presLayoutVars>
          <dgm:bulletEnabled val="1"/>
        </dgm:presLayoutVars>
      </dgm:prSet>
      <dgm:spPr/>
      <dgm:t>
        <a:bodyPr/>
        <a:lstStyle/>
        <a:p>
          <a:endParaRPr lang="ru-RU"/>
        </a:p>
      </dgm:t>
    </dgm:pt>
  </dgm:ptLst>
  <dgm:cxnLst>
    <dgm:cxn modelId="{0488F367-89CE-40A8-AC7F-E37A32726C8A}" type="presOf" srcId="{17B2082B-6F75-4096-8981-FC5086129B29}" destId="{A77739C9-838A-8742-A451-DA5612A6B48A}" srcOrd="0" destOrd="1" presId="urn:microsoft.com/office/officeart/2005/8/layout/vList2"/>
    <dgm:cxn modelId="{157F4005-7E0D-1945-B608-A77E83BDC591}" srcId="{1C4C0ECF-F4DB-1048-8CF7-BD8D985A889E}" destId="{C11B451B-4211-DE4C-80C6-BDA3A421B4F9}" srcOrd="0" destOrd="0" parTransId="{5ACD9DA7-D1B0-3D4C-8B7B-9C695108E01B}" sibTransId="{54B68A05-2187-494F-82AC-3DD9A1902B3B}"/>
    <dgm:cxn modelId="{6209E65C-2177-A048-BC0B-17259A3BA516}" srcId="{690C617C-2E85-5A42-82EF-B4A263D608F9}" destId="{FD116419-FC07-0940-BFF6-72637489BBC7}" srcOrd="0" destOrd="0" parTransId="{5B27DDB5-4FB6-A242-8682-8C583F9628B0}" sibTransId="{0E8958A7-4679-5745-B8FC-073514366DFE}"/>
    <dgm:cxn modelId="{A0D3C568-76C1-474E-8471-6237044A89D7}" srcId="{C220BB65-5099-B847-83FE-58A510D68588}" destId="{17B2082B-6F75-4096-8981-FC5086129B29}" srcOrd="1" destOrd="0" parTransId="{C481B50E-5959-4869-8177-F860DB3C5F03}" sibTransId="{B66E0CF0-0C86-4A44-9FA4-8F78B03489D7}"/>
    <dgm:cxn modelId="{1C59F516-F2F1-B94E-83E0-48BD44387059}" srcId="{FD116419-FC07-0940-BFF6-72637489BBC7}" destId="{BECCD3CE-630D-3948-A04B-296E14BCB69F}" srcOrd="0" destOrd="0" parTransId="{156EBE3A-61B5-2B44-B3DC-A9C300E9A0B2}" sibTransId="{B2F60139-1926-A946-9695-F2508377A6E6}"/>
    <dgm:cxn modelId="{8775EE97-9B35-BC4B-B317-4C3B91D6F366}" srcId="{690C617C-2E85-5A42-82EF-B4A263D608F9}" destId="{C220BB65-5099-B847-83FE-58A510D68588}" srcOrd="1" destOrd="0" parTransId="{BD9DCC98-8BE8-2F41-B83D-BB1F1F2BF0E8}" sibTransId="{4009BCB3-7E6F-1247-A639-A365C8844DE5}"/>
    <dgm:cxn modelId="{640A4026-A82F-4D46-93C9-2C8470B3D182}" type="presOf" srcId="{9FF979CA-B066-9241-9B6F-065F0BD5E647}" destId="{A77739C9-838A-8742-A451-DA5612A6B48A}" srcOrd="0" destOrd="0" presId="urn:microsoft.com/office/officeart/2005/8/layout/vList2"/>
    <dgm:cxn modelId="{412811C0-D0D0-4E1D-9D4C-AA76E03D9BDA}" type="presOf" srcId="{FD116419-FC07-0940-BFF6-72637489BBC7}" destId="{1837BD0C-F18B-0A44-B8BA-1A5C75D2A72B}" srcOrd="0" destOrd="0" presId="urn:microsoft.com/office/officeart/2005/8/layout/vList2"/>
    <dgm:cxn modelId="{5F6BDAB6-E268-4204-BB82-2E75968F72F8}" type="presOf" srcId="{C11B451B-4211-DE4C-80C6-BDA3A421B4F9}" destId="{4F235126-4806-432B-AE3D-83B880F96ABD}" srcOrd="0" destOrd="0" presId="urn:microsoft.com/office/officeart/2005/8/layout/vList2"/>
    <dgm:cxn modelId="{E0483F8E-C4D9-47CF-A1AA-83A20352FED3}" srcId="{C220BB65-5099-B847-83FE-58A510D68588}" destId="{17071536-D42B-4F4A-9CDD-EF7ACA69DA06}" srcOrd="2" destOrd="0" parTransId="{7847925F-C76B-48C4-A4D1-99AE89948E62}" sibTransId="{2E79D113-DFC6-4CE7-8F6C-1E044788BFE3}"/>
    <dgm:cxn modelId="{D4EBF9C4-6A40-4B5C-AAD0-245B7198847D}" srcId="{1C4C0ECF-F4DB-1048-8CF7-BD8D985A889E}" destId="{92F25417-196F-405D-AB9D-224C445E7A2A}" srcOrd="1" destOrd="0" parTransId="{EF94F8E8-9932-4FCD-A0A0-0B010AA9035D}" sibTransId="{C5511221-4F4F-4035-BB7B-1CF416B8F565}"/>
    <dgm:cxn modelId="{313EB5B8-7175-430B-877E-680273E1D293}" type="presOf" srcId="{690C617C-2E85-5A42-82EF-B4A263D608F9}" destId="{C8497AF4-700F-3846-8AF3-1E3F6E009415}" srcOrd="0" destOrd="0" presId="urn:microsoft.com/office/officeart/2005/8/layout/vList2"/>
    <dgm:cxn modelId="{9A83C9E6-81D9-44ED-840D-0A0D1757B2BF}" srcId="{C220BB65-5099-B847-83FE-58A510D68588}" destId="{D5F259AD-06FF-46BA-A0B1-4A25B77934D1}" srcOrd="4" destOrd="0" parTransId="{3B3252D7-5B23-452D-975F-99156A790A8A}" sibTransId="{0EE73796-3697-44EC-9DFD-4B4601974903}"/>
    <dgm:cxn modelId="{F654FD62-F620-4264-808C-F04E6A803A10}" type="presOf" srcId="{C6507A94-5E99-46F2-A145-F15E92D5905C}" destId="{A77739C9-838A-8742-A451-DA5612A6B48A}" srcOrd="0" destOrd="3" presId="urn:microsoft.com/office/officeart/2005/8/layout/vList2"/>
    <dgm:cxn modelId="{13F55944-7BCC-44A8-AC84-19BAD12E3DCE}" type="presOf" srcId="{D5F259AD-06FF-46BA-A0B1-4A25B77934D1}" destId="{A77739C9-838A-8742-A451-DA5612A6B48A}" srcOrd="0" destOrd="4" presId="urn:microsoft.com/office/officeart/2005/8/layout/vList2"/>
    <dgm:cxn modelId="{F1A14271-6020-416E-99CF-B2480CDDC3E4}" type="presOf" srcId="{92F25417-196F-405D-AB9D-224C445E7A2A}" destId="{4F235126-4806-432B-AE3D-83B880F96ABD}" srcOrd="0" destOrd="1" presId="urn:microsoft.com/office/officeart/2005/8/layout/vList2"/>
    <dgm:cxn modelId="{A8D0CFB7-F405-41A0-9DE9-876077B33462}" srcId="{C220BB65-5099-B847-83FE-58A510D68588}" destId="{C6507A94-5E99-46F2-A145-F15E92D5905C}" srcOrd="3" destOrd="0" parTransId="{6FBBDF03-E9B8-4DCB-AB0C-89AE8E55D9CA}" sibTransId="{D0DFEC94-80F6-4333-903C-A3BFFE5B377F}"/>
    <dgm:cxn modelId="{05F08063-0F04-44A2-8214-806C10E5E4CD}" type="presOf" srcId="{BECCD3CE-630D-3948-A04B-296E14BCB69F}" destId="{C589293D-74A5-C146-8EC4-6D212385A6AE}" srcOrd="0" destOrd="0" presId="urn:microsoft.com/office/officeart/2005/8/layout/vList2"/>
    <dgm:cxn modelId="{4168ECB2-1CDC-4518-B2B5-6E555414FAB9}" type="presOf" srcId="{C220BB65-5099-B847-83FE-58A510D68588}" destId="{61501B26-1E13-A841-B501-177FE22B2316}" srcOrd="0" destOrd="0" presId="urn:microsoft.com/office/officeart/2005/8/layout/vList2"/>
    <dgm:cxn modelId="{BD3B8219-DC86-3144-8914-4F12D133D3B7}" srcId="{690C617C-2E85-5A42-82EF-B4A263D608F9}" destId="{1C4C0ECF-F4DB-1048-8CF7-BD8D985A889E}" srcOrd="2" destOrd="0" parTransId="{CEE354D7-2199-0247-B8E6-3D76DC2925F3}" sibTransId="{9886F5F6-782D-6B47-A56A-762A5364C6BE}"/>
    <dgm:cxn modelId="{C4FD29A0-8598-40A9-BCDC-561AA9F2FE34}" type="presOf" srcId="{1C4C0ECF-F4DB-1048-8CF7-BD8D985A889E}" destId="{3272ABDB-C4C9-1540-A129-671CE38E8FCB}" srcOrd="0" destOrd="0" presId="urn:microsoft.com/office/officeart/2005/8/layout/vList2"/>
    <dgm:cxn modelId="{F72C6696-AF9D-41CF-B996-3FA94CFA3B87}" type="presOf" srcId="{17071536-D42B-4F4A-9CDD-EF7ACA69DA06}" destId="{A77739C9-838A-8742-A451-DA5612A6B48A}" srcOrd="0" destOrd="2" presId="urn:microsoft.com/office/officeart/2005/8/layout/vList2"/>
    <dgm:cxn modelId="{E7EB9AE0-A73D-F644-9DFB-F7B7EDE12ACD}" srcId="{C220BB65-5099-B847-83FE-58A510D68588}" destId="{9FF979CA-B066-9241-9B6F-065F0BD5E647}" srcOrd="0" destOrd="0" parTransId="{11C960F2-C1DC-FC44-B168-F15ACBFC15A4}" sibTransId="{BA7A3A1E-E2A8-594B-A4C8-D82C037A2309}"/>
    <dgm:cxn modelId="{C69B1E3B-74EC-4E8D-82EB-EE426C6EDFD4}" type="presParOf" srcId="{C8497AF4-700F-3846-8AF3-1E3F6E009415}" destId="{1837BD0C-F18B-0A44-B8BA-1A5C75D2A72B}" srcOrd="0" destOrd="0" presId="urn:microsoft.com/office/officeart/2005/8/layout/vList2"/>
    <dgm:cxn modelId="{FB588878-51D6-4A13-A6EE-C1C5BB2E21F5}" type="presParOf" srcId="{C8497AF4-700F-3846-8AF3-1E3F6E009415}" destId="{C589293D-74A5-C146-8EC4-6D212385A6AE}" srcOrd="1" destOrd="0" presId="urn:microsoft.com/office/officeart/2005/8/layout/vList2"/>
    <dgm:cxn modelId="{BCA8EA58-F1F4-4676-A88B-6279CB2E3C82}" type="presParOf" srcId="{C8497AF4-700F-3846-8AF3-1E3F6E009415}" destId="{61501B26-1E13-A841-B501-177FE22B2316}" srcOrd="2" destOrd="0" presId="urn:microsoft.com/office/officeart/2005/8/layout/vList2"/>
    <dgm:cxn modelId="{9545F78C-E0B1-4556-A57D-627FC5441458}" type="presParOf" srcId="{C8497AF4-700F-3846-8AF3-1E3F6E009415}" destId="{A77739C9-838A-8742-A451-DA5612A6B48A}" srcOrd="3" destOrd="0" presId="urn:microsoft.com/office/officeart/2005/8/layout/vList2"/>
    <dgm:cxn modelId="{68D6E744-D8AB-45C6-A709-66DB11242EAC}" type="presParOf" srcId="{C8497AF4-700F-3846-8AF3-1E3F6E009415}" destId="{3272ABDB-C4C9-1540-A129-671CE38E8FCB}" srcOrd="4" destOrd="0" presId="urn:microsoft.com/office/officeart/2005/8/layout/vList2"/>
    <dgm:cxn modelId="{3B87BFA0-AE87-4103-8CAC-6D7F7FE4CA77}" type="presParOf" srcId="{C8497AF4-700F-3846-8AF3-1E3F6E009415}" destId="{4F235126-4806-432B-AE3D-83B880F96ABD}"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90C617C-2E85-5A42-82EF-B4A263D608F9}" type="doc">
      <dgm:prSet loTypeId="urn:microsoft.com/office/officeart/2005/8/layout/vList2" loCatId="" qsTypeId="urn:microsoft.com/office/officeart/2005/8/quickstyle/simple1" qsCatId="simple" csTypeId="urn:microsoft.com/office/officeart/2005/8/colors/accent6_2" csCatId="accent6" phldr="1"/>
      <dgm:spPr/>
      <dgm:t>
        <a:bodyPr/>
        <a:lstStyle/>
        <a:p>
          <a:endParaRPr lang="en-US"/>
        </a:p>
      </dgm:t>
    </dgm:pt>
    <dgm:pt modelId="{FD116419-FC07-0940-BFF6-72637489BBC7}">
      <dgm:prSet phldrT="[Text]" custT="1"/>
      <dgm:spPr/>
      <dgm:t>
        <a:bodyPr/>
        <a:lstStyle/>
        <a:p>
          <a:r>
            <a:rPr lang="ru-RU" sz="2200" dirty="0">
              <a:solidFill>
                <a:srgbClr val="1F497D"/>
              </a:solidFill>
            </a:rPr>
            <a:t>Поиск решений</a:t>
          </a:r>
          <a:endParaRPr lang="en-US" sz="2200" dirty="0">
            <a:solidFill>
              <a:srgbClr val="1F497D"/>
            </a:solidFill>
          </a:endParaRPr>
        </a:p>
      </dgm:t>
    </dgm:pt>
    <dgm:pt modelId="{5B27DDB5-4FB6-A242-8682-8C583F9628B0}" type="parTrans" cxnId="{6209E65C-2177-A048-BC0B-17259A3BA516}">
      <dgm:prSet/>
      <dgm:spPr/>
      <dgm:t>
        <a:bodyPr/>
        <a:lstStyle/>
        <a:p>
          <a:endParaRPr lang="en-US">
            <a:solidFill>
              <a:srgbClr val="1F497D"/>
            </a:solidFill>
          </a:endParaRPr>
        </a:p>
      </dgm:t>
    </dgm:pt>
    <dgm:pt modelId="{0E8958A7-4679-5745-B8FC-073514366DFE}" type="sibTrans" cxnId="{6209E65C-2177-A048-BC0B-17259A3BA516}">
      <dgm:prSet/>
      <dgm:spPr/>
      <dgm:t>
        <a:bodyPr/>
        <a:lstStyle/>
        <a:p>
          <a:endParaRPr lang="en-US">
            <a:solidFill>
              <a:srgbClr val="1F497D"/>
            </a:solidFill>
          </a:endParaRPr>
        </a:p>
      </dgm:t>
    </dgm:pt>
    <dgm:pt modelId="{BECCD3CE-630D-3948-A04B-296E14BCB69F}">
      <dgm:prSet phldrT="[Text]" custT="1"/>
      <dgm:spPr/>
      <dgm:t>
        <a:bodyPr/>
        <a:lstStyle/>
        <a:p>
          <a:pPr>
            <a:spcBef>
              <a:spcPts val="600"/>
            </a:spcBef>
            <a:spcAft>
              <a:spcPts val="600"/>
            </a:spcAft>
          </a:pPr>
          <a:r>
            <a:rPr lang="ru-RU" sz="2000" dirty="0"/>
            <a:t>Три типа решений</a:t>
          </a:r>
          <a:endParaRPr lang="en-US" sz="2000" dirty="0">
            <a:solidFill>
              <a:schemeClr val="tx1"/>
            </a:solidFill>
          </a:endParaRPr>
        </a:p>
      </dgm:t>
    </dgm:pt>
    <dgm:pt modelId="{156EBE3A-61B5-2B44-B3DC-A9C300E9A0B2}" type="parTrans" cxnId="{1C59F516-F2F1-B94E-83E0-48BD44387059}">
      <dgm:prSet/>
      <dgm:spPr/>
      <dgm:t>
        <a:bodyPr/>
        <a:lstStyle/>
        <a:p>
          <a:endParaRPr lang="en-US">
            <a:solidFill>
              <a:srgbClr val="1F497D"/>
            </a:solidFill>
          </a:endParaRPr>
        </a:p>
      </dgm:t>
    </dgm:pt>
    <dgm:pt modelId="{B2F60139-1926-A946-9695-F2508377A6E6}" type="sibTrans" cxnId="{1C59F516-F2F1-B94E-83E0-48BD44387059}">
      <dgm:prSet/>
      <dgm:spPr/>
      <dgm:t>
        <a:bodyPr/>
        <a:lstStyle/>
        <a:p>
          <a:endParaRPr lang="en-US">
            <a:solidFill>
              <a:srgbClr val="1F497D"/>
            </a:solidFill>
          </a:endParaRPr>
        </a:p>
      </dgm:t>
    </dgm:pt>
    <dgm:pt modelId="{C220BB65-5099-B847-83FE-58A510D68588}">
      <dgm:prSet phldrT="[Text]" custT="1"/>
      <dgm:spPr/>
      <dgm:t>
        <a:bodyPr/>
        <a:lstStyle/>
        <a:p>
          <a:r>
            <a:rPr lang="ru-RU" sz="2200" dirty="0">
              <a:solidFill>
                <a:srgbClr val="1F497D"/>
              </a:solidFill>
            </a:rPr>
            <a:t>Выбор решения</a:t>
          </a:r>
          <a:endParaRPr lang="en-US" sz="2200" dirty="0">
            <a:solidFill>
              <a:srgbClr val="1F497D"/>
            </a:solidFill>
          </a:endParaRPr>
        </a:p>
      </dgm:t>
    </dgm:pt>
    <dgm:pt modelId="{BD9DCC98-8BE8-2F41-B83D-BB1F1F2BF0E8}" type="parTrans" cxnId="{8775EE97-9B35-BC4B-B317-4C3B91D6F366}">
      <dgm:prSet/>
      <dgm:spPr/>
      <dgm:t>
        <a:bodyPr/>
        <a:lstStyle/>
        <a:p>
          <a:endParaRPr lang="en-US">
            <a:solidFill>
              <a:srgbClr val="1F497D"/>
            </a:solidFill>
          </a:endParaRPr>
        </a:p>
      </dgm:t>
    </dgm:pt>
    <dgm:pt modelId="{4009BCB3-7E6F-1247-A639-A365C8844DE5}" type="sibTrans" cxnId="{8775EE97-9B35-BC4B-B317-4C3B91D6F366}">
      <dgm:prSet/>
      <dgm:spPr/>
      <dgm:t>
        <a:bodyPr/>
        <a:lstStyle/>
        <a:p>
          <a:endParaRPr lang="en-US">
            <a:solidFill>
              <a:srgbClr val="1F497D"/>
            </a:solidFill>
          </a:endParaRPr>
        </a:p>
      </dgm:t>
    </dgm:pt>
    <dgm:pt modelId="{9FF979CA-B066-9241-9B6F-065F0BD5E647}">
      <dgm:prSet phldrT="[Text]" custT="1"/>
      <dgm:spPr/>
      <dgm:t>
        <a:bodyPr/>
        <a:lstStyle/>
        <a:p>
          <a:pPr>
            <a:spcBef>
              <a:spcPts val="600"/>
            </a:spcBef>
            <a:spcAft>
              <a:spcPts val="600"/>
            </a:spcAft>
          </a:pPr>
          <a:r>
            <a:rPr lang="ru-RU" sz="2000" dirty="0"/>
            <a:t>Методы многокритериального выбора</a:t>
          </a:r>
          <a:endParaRPr lang="en-US" sz="2000" dirty="0">
            <a:solidFill>
              <a:schemeClr val="tx1"/>
            </a:solidFill>
          </a:endParaRPr>
        </a:p>
      </dgm:t>
    </dgm:pt>
    <dgm:pt modelId="{11C960F2-C1DC-FC44-B168-F15ACBFC15A4}" type="parTrans" cxnId="{E7EB9AE0-A73D-F644-9DFB-F7B7EDE12ACD}">
      <dgm:prSet/>
      <dgm:spPr/>
      <dgm:t>
        <a:bodyPr/>
        <a:lstStyle/>
        <a:p>
          <a:endParaRPr lang="en-US">
            <a:solidFill>
              <a:srgbClr val="1F497D"/>
            </a:solidFill>
          </a:endParaRPr>
        </a:p>
      </dgm:t>
    </dgm:pt>
    <dgm:pt modelId="{BA7A3A1E-E2A8-594B-A4C8-D82C037A2309}" type="sibTrans" cxnId="{E7EB9AE0-A73D-F644-9DFB-F7B7EDE12ACD}">
      <dgm:prSet/>
      <dgm:spPr/>
      <dgm:t>
        <a:bodyPr/>
        <a:lstStyle/>
        <a:p>
          <a:endParaRPr lang="en-US">
            <a:solidFill>
              <a:srgbClr val="1F497D"/>
            </a:solidFill>
          </a:endParaRPr>
        </a:p>
      </dgm:t>
    </dgm:pt>
    <dgm:pt modelId="{68F82B20-EE07-43C7-825A-92352B789518}">
      <dgm:prSet phldrT="[Text]" custT="1"/>
      <dgm:spPr/>
      <dgm:t>
        <a:bodyPr/>
        <a:lstStyle/>
        <a:p>
          <a:pPr>
            <a:spcBef>
              <a:spcPts val="600"/>
            </a:spcBef>
            <a:spcAft>
              <a:spcPts val="600"/>
            </a:spcAft>
          </a:pPr>
          <a:endParaRPr lang="en-US" sz="1800" dirty="0">
            <a:solidFill>
              <a:schemeClr val="tx1"/>
            </a:solidFill>
          </a:endParaRPr>
        </a:p>
      </dgm:t>
    </dgm:pt>
    <dgm:pt modelId="{BE1A0D39-E5DC-4330-96FA-399258065C6E}" type="parTrans" cxnId="{AC3C68D2-AE0A-4182-A9EA-B2E13F3B38C6}">
      <dgm:prSet/>
      <dgm:spPr/>
      <dgm:t>
        <a:bodyPr/>
        <a:lstStyle/>
        <a:p>
          <a:endParaRPr lang="ru-RU"/>
        </a:p>
      </dgm:t>
    </dgm:pt>
    <dgm:pt modelId="{9E733C39-29EE-41EC-A9B7-01B6D0B231D8}" type="sibTrans" cxnId="{AC3C68D2-AE0A-4182-A9EA-B2E13F3B38C6}">
      <dgm:prSet/>
      <dgm:spPr/>
      <dgm:t>
        <a:bodyPr/>
        <a:lstStyle/>
        <a:p>
          <a:endParaRPr lang="ru-RU"/>
        </a:p>
      </dgm:t>
    </dgm:pt>
    <dgm:pt modelId="{2F76485A-8492-467C-82E8-90C6B61CF845}">
      <dgm:prSet custT="1"/>
      <dgm:spPr/>
      <dgm:t>
        <a:bodyPr/>
        <a:lstStyle/>
        <a:p>
          <a:r>
            <a:rPr lang="ru-RU" sz="2000" dirty="0"/>
            <a:t>Принципы поиска новых идей</a:t>
          </a:r>
        </a:p>
      </dgm:t>
    </dgm:pt>
    <dgm:pt modelId="{7B95FB4A-A034-495E-9A1A-E556957C0B31}" type="parTrans" cxnId="{C6A5B5F1-4299-4FC1-8626-D803BA16AD33}">
      <dgm:prSet/>
      <dgm:spPr/>
      <dgm:t>
        <a:bodyPr/>
        <a:lstStyle/>
        <a:p>
          <a:endParaRPr lang="ru-RU"/>
        </a:p>
      </dgm:t>
    </dgm:pt>
    <dgm:pt modelId="{5175448E-7217-4E1D-A510-5B0D0CF51C7C}" type="sibTrans" cxnId="{C6A5B5F1-4299-4FC1-8626-D803BA16AD33}">
      <dgm:prSet/>
      <dgm:spPr/>
      <dgm:t>
        <a:bodyPr/>
        <a:lstStyle/>
        <a:p>
          <a:endParaRPr lang="ru-RU"/>
        </a:p>
      </dgm:t>
    </dgm:pt>
    <dgm:pt modelId="{72F812C8-CF23-41AD-BF5A-5D5330CFB1E9}">
      <dgm:prSet custT="1"/>
      <dgm:spPr/>
      <dgm:t>
        <a:bodyPr/>
        <a:lstStyle/>
        <a:p>
          <a:r>
            <a:rPr lang="ru-RU" sz="2000" dirty="0"/>
            <a:t>Инструменты группового поиска решений</a:t>
          </a:r>
        </a:p>
      </dgm:t>
    </dgm:pt>
    <dgm:pt modelId="{988219F8-09F6-455D-89D3-F2863FBD9A24}" type="parTrans" cxnId="{8EC037D0-377B-45D7-919C-85F1A54DB92C}">
      <dgm:prSet/>
      <dgm:spPr/>
      <dgm:t>
        <a:bodyPr/>
        <a:lstStyle/>
        <a:p>
          <a:endParaRPr lang="ru-RU"/>
        </a:p>
      </dgm:t>
    </dgm:pt>
    <dgm:pt modelId="{5916C978-8CE8-44BA-BD02-D146F521CC52}" type="sibTrans" cxnId="{8EC037D0-377B-45D7-919C-85F1A54DB92C}">
      <dgm:prSet/>
      <dgm:spPr/>
      <dgm:t>
        <a:bodyPr/>
        <a:lstStyle/>
        <a:p>
          <a:endParaRPr lang="ru-RU"/>
        </a:p>
      </dgm:t>
    </dgm:pt>
    <dgm:pt modelId="{5BCCEF2E-BC25-462D-92AA-0CDA5FE5DDD3}">
      <dgm:prSet custT="1"/>
      <dgm:spPr/>
      <dgm:t>
        <a:bodyPr/>
        <a:lstStyle/>
        <a:p>
          <a:r>
            <a:rPr lang="ru-RU" sz="2000" dirty="0"/>
            <a:t>Ловушки мышления</a:t>
          </a:r>
        </a:p>
      </dgm:t>
    </dgm:pt>
    <dgm:pt modelId="{6B9E33FB-3E1B-4BD1-8662-19CA3ED24649}" type="parTrans" cxnId="{284AD23C-8768-4C31-A91C-11DF76F6BEA1}">
      <dgm:prSet/>
      <dgm:spPr/>
      <dgm:t>
        <a:bodyPr/>
        <a:lstStyle/>
        <a:p>
          <a:endParaRPr lang="ru-RU"/>
        </a:p>
      </dgm:t>
    </dgm:pt>
    <dgm:pt modelId="{A0CD497B-3527-4D38-8EE1-1238D7035C3C}" type="sibTrans" cxnId="{284AD23C-8768-4C31-A91C-11DF76F6BEA1}">
      <dgm:prSet/>
      <dgm:spPr/>
      <dgm:t>
        <a:bodyPr/>
        <a:lstStyle/>
        <a:p>
          <a:endParaRPr lang="ru-RU"/>
        </a:p>
      </dgm:t>
    </dgm:pt>
    <dgm:pt modelId="{C8497AF4-700F-3846-8AF3-1E3F6E009415}" type="pres">
      <dgm:prSet presAssocID="{690C617C-2E85-5A42-82EF-B4A263D608F9}" presName="linear" presStyleCnt="0">
        <dgm:presLayoutVars>
          <dgm:animLvl val="lvl"/>
          <dgm:resizeHandles val="exact"/>
        </dgm:presLayoutVars>
      </dgm:prSet>
      <dgm:spPr/>
      <dgm:t>
        <a:bodyPr/>
        <a:lstStyle/>
        <a:p>
          <a:endParaRPr lang="ru-RU"/>
        </a:p>
      </dgm:t>
    </dgm:pt>
    <dgm:pt modelId="{1837BD0C-F18B-0A44-B8BA-1A5C75D2A72B}" type="pres">
      <dgm:prSet presAssocID="{FD116419-FC07-0940-BFF6-72637489BBC7}" presName="parentText" presStyleLbl="node1" presStyleIdx="0" presStyleCnt="2" custScaleY="44119">
        <dgm:presLayoutVars>
          <dgm:chMax val="0"/>
          <dgm:bulletEnabled val="1"/>
        </dgm:presLayoutVars>
      </dgm:prSet>
      <dgm:spPr>
        <a:prstGeom prst="round2DiagRect">
          <a:avLst/>
        </a:prstGeom>
      </dgm:spPr>
      <dgm:t>
        <a:bodyPr/>
        <a:lstStyle/>
        <a:p>
          <a:endParaRPr lang="ru-RU"/>
        </a:p>
      </dgm:t>
    </dgm:pt>
    <dgm:pt modelId="{C589293D-74A5-C146-8EC4-6D212385A6AE}" type="pres">
      <dgm:prSet presAssocID="{FD116419-FC07-0940-BFF6-72637489BBC7}" presName="childText" presStyleLbl="revTx" presStyleIdx="0" presStyleCnt="2">
        <dgm:presLayoutVars>
          <dgm:bulletEnabled val="1"/>
        </dgm:presLayoutVars>
      </dgm:prSet>
      <dgm:spPr/>
      <dgm:t>
        <a:bodyPr/>
        <a:lstStyle/>
        <a:p>
          <a:endParaRPr lang="ru-RU"/>
        </a:p>
      </dgm:t>
    </dgm:pt>
    <dgm:pt modelId="{61501B26-1E13-A841-B501-177FE22B2316}" type="pres">
      <dgm:prSet presAssocID="{C220BB65-5099-B847-83FE-58A510D68588}" presName="parentText" presStyleLbl="node1" presStyleIdx="1" presStyleCnt="2" custScaleY="42850">
        <dgm:presLayoutVars>
          <dgm:chMax val="0"/>
          <dgm:bulletEnabled val="1"/>
        </dgm:presLayoutVars>
      </dgm:prSet>
      <dgm:spPr>
        <a:prstGeom prst="round2DiagRect">
          <a:avLst/>
        </a:prstGeom>
      </dgm:spPr>
      <dgm:t>
        <a:bodyPr/>
        <a:lstStyle/>
        <a:p>
          <a:endParaRPr lang="ru-RU"/>
        </a:p>
      </dgm:t>
    </dgm:pt>
    <dgm:pt modelId="{A77739C9-838A-8742-A451-DA5612A6B48A}" type="pres">
      <dgm:prSet presAssocID="{C220BB65-5099-B847-83FE-58A510D68588}" presName="childText" presStyleLbl="revTx" presStyleIdx="1" presStyleCnt="2" custLinFactNeighborY="4176">
        <dgm:presLayoutVars>
          <dgm:bulletEnabled val="1"/>
        </dgm:presLayoutVars>
      </dgm:prSet>
      <dgm:spPr/>
      <dgm:t>
        <a:bodyPr/>
        <a:lstStyle/>
        <a:p>
          <a:endParaRPr lang="ru-RU"/>
        </a:p>
      </dgm:t>
    </dgm:pt>
  </dgm:ptLst>
  <dgm:cxnLst>
    <dgm:cxn modelId="{6209E65C-2177-A048-BC0B-17259A3BA516}" srcId="{690C617C-2E85-5A42-82EF-B4A263D608F9}" destId="{FD116419-FC07-0940-BFF6-72637489BBC7}" srcOrd="0" destOrd="0" parTransId="{5B27DDB5-4FB6-A242-8682-8C583F9628B0}" sibTransId="{0E8958A7-4679-5745-B8FC-073514366DFE}"/>
    <dgm:cxn modelId="{284AD23C-8768-4C31-A91C-11DF76F6BEA1}" srcId="{C220BB65-5099-B847-83FE-58A510D68588}" destId="{5BCCEF2E-BC25-462D-92AA-0CDA5FE5DDD3}" srcOrd="1" destOrd="0" parTransId="{6B9E33FB-3E1B-4BD1-8662-19CA3ED24649}" sibTransId="{A0CD497B-3527-4D38-8EE1-1238D7035C3C}"/>
    <dgm:cxn modelId="{1137A4F8-F4AD-4795-9FEE-E464011B3E29}" type="presOf" srcId="{2F76485A-8492-467C-82E8-90C6B61CF845}" destId="{C589293D-74A5-C146-8EC4-6D212385A6AE}" srcOrd="0" destOrd="1" presId="urn:microsoft.com/office/officeart/2005/8/layout/vList2"/>
    <dgm:cxn modelId="{1C59F516-F2F1-B94E-83E0-48BD44387059}" srcId="{FD116419-FC07-0940-BFF6-72637489BBC7}" destId="{BECCD3CE-630D-3948-A04B-296E14BCB69F}" srcOrd="0" destOrd="0" parTransId="{156EBE3A-61B5-2B44-B3DC-A9C300E9A0B2}" sibTransId="{B2F60139-1926-A946-9695-F2508377A6E6}"/>
    <dgm:cxn modelId="{8775EE97-9B35-BC4B-B317-4C3B91D6F366}" srcId="{690C617C-2E85-5A42-82EF-B4A263D608F9}" destId="{C220BB65-5099-B847-83FE-58A510D68588}" srcOrd="1" destOrd="0" parTransId="{BD9DCC98-8BE8-2F41-B83D-BB1F1F2BF0E8}" sibTransId="{4009BCB3-7E6F-1247-A639-A365C8844DE5}"/>
    <dgm:cxn modelId="{5CC497B2-F21D-431A-ADE5-C31D88A15FEB}" type="presOf" srcId="{9FF979CA-B066-9241-9B6F-065F0BD5E647}" destId="{A77739C9-838A-8742-A451-DA5612A6B48A}" srcOrd="0" destOrd="0" presId="urn:microsoft.com/office/officeart/2005/8/layout/vList2"/>
    <dgm:cxn modelId="{66BBA06C-F8AB-4E41-8A9B-2800386BA696}" type="presOf" srcId="{68F82B20-EE07-43C7-825A-92352B789518}" destId="{A77739C9-838A-8742-A451-DA5612A6B48A}" srcOrd="0" destOrd="2" presId="urn:microsoft.com/office/officeart/2005/8/layout/vList2"/>
    <dgm:cxn modelId="{14F5ABBE-32EB-42CE-B9DF-330386EE5CC5}" type="presOf" srcId="{BECCD3CE-630D-3948-A04B-296E14BCB69F}" destId="{C589293D-74A5-C146-8EC4-6D212385A6AE}" srcOrd="0" destOrd="0" presId="urn:microsoft.com/office/officeart/2005/8/layout/vList2"/>
    <dgm:cxn modelId="{AC3C68D2-AE0A-4182-A9EA-B2E13F3B38C6}" srcId="{C220BB65-5099-B847-83FE-58A510D68588}" destId="{68F82B20-EE07-43C7-825A-92352B789518}" srcOrd="2" destOrd="0" parTransId="{BE1A0D39-E5DC-4330-96FA-399258065C6E}" sibTransId="{9E733C39-29EE-41EC-A9B7-01B6D0B231D8}"/>
    <dgm:cxn modelId="{C6A5B5F1-4299-4FC1-8626-D803BA16AD33}" srcId="{FD116419-FC07-0940-BFF6-72637489BBC7}" destId="{2F76485A-8492-467C-82E8-90C6B61CF845}" srcOrd="1" destOrd="0" parTransId="{7B95FB4A-A034-495E-9A1A-E556957C0B31}" sibTransId="{5175448E-7217-4E1D-A510-5B0D0CF51C7C}"/>
    <dgm:cxn modelId="{8EC037D0-377B-45D7-919C-85F1A54DB92C}" srcId="{FD116419-FC07-0940-BFF6-72637489BBC7}" destId="{72F812C8-CF23-41AD-BF5A-5D5330CFB1E9}" srcOrd="2" destOrd="0" parTransId="{988219F8-09F6-455D-89D3-F2863FBD9A24}" sibTransId="{5916C978-8CE8-44BA-BD02-D146F521CC52}"/>
    <dgm:cxn modelId="{86B70BB8-A304-4857-85B2-5CCF8AEE8811}" type="presOf" srcId="{C220BB65-5099-B847-83FE-58A510D68588}" destId="{61501B26-1E13-A841-B501-177FE22B2316}" srcOrd="0" destOrd="0" presId="urn:microsoft.com/office/officeart/2005/8/layout/vList2"/>
    <dgm:cxn modelId="{689942B0-41A5-419A-AE75-2FD2989F2011}" type="presOf" srcId="{72F812C8-CF23-41AD-BF5A-5D5330CFB1E9}" destId="{C589293D-74A5-C146-8EC4-6D212385A6AE}" srcOrd="0" destOrd="2" presId="urn:microsoft.com/office/officeart/2005/8/layout/vList2"/>
    <dgm:cxn modelId="{E7EB9AE0-A73D-F644-9DFB-F7B7EDE12ACD}" srcId="{C220BB65-5099-B847-83FE-58A510D68588}" destId="{9FF979CA-B066-9241-9B6F-065F0BD5E647}" srcOrd="0" destOrd="0" parTransId="{11C960F2-C1DC-FC44-B168-F15ACBFC15A4}" sibTransId="{BA7A3A1E-E2A8-594B-A4C8-D82C037A2309}"/>
    <dgm:cxn modelId="{C770CB81-2CDE-4E3B-B176-AFB55AE40891}" type="presOf" srcId="{5BCCEF2E-BC25-462D-92AA-0CDA5FE5DDD3}" destId="{A77739C9-838A-8742-A451-DA5612A6B48A}" srcOrd="0" destOrd="1" presId="urn:microsoft.com/office/officeart/2005/8/layout/vList2"/>
    <dgm:cxn modelId="{7714A802-3989-4FCF-8927-DB5CF0C83216}" type="presOf" srcId="{FD116419-FC07-0940-BFF6-72637489BBC7}" destId="{1837BD0C-F18B-0A44-B8BA-1A5C75D2A72B}" srcOrd="0" destOrd="0" presId="urn:microsoft.com/office/officeart/2005/8/layout/vList2"/>
    <dgm:cxn modelId="{A18DE060-3C21-4EC9-99CE-7EE91115DEF8}" type="presOf" srcId="{690C617C-2E85-5A42-82EF-B4A263D608F9}" destId="{C8497AF4-700F-3846-8AF3-1E3F6E009415}" srcOrd="0" destOrd="0" presId="urn:microsoft.com/office/officeart/2005/8/layout/vList2"/>
    <dgm:cxn modelId="{150300B2-3E44-4992-8B8F-C084B70CB783}" type="presParOf" srcId="{C8497AF4-700F-3846-8AF3-1E3F6E009415}" destId="{1837BD0C-F18B-0A44-B8BA-1A5C75D2A72B}" srcOrd="0" destOrd="0" presId="urn:microsoft.com/office/officeart/2005/8/layout/vList2"/>
    <dgm:cxn modelId="{C1013B5A-8A7D-4ED2-9E49-9BDAC1C6B690}" type="presParOf" srcId="{C8497AF4-700F-3846-8AF3-1E3F6E009415}" destId="{C589293D-74A5-C146-8EC4-6D212385A6AE}" srcOrd="1" destOrd="0" presId="urn:microsoft.com/office/officeart/2005/8/layout/vList2"/>
    <dgm:cxn modelId="{0CA03508-D2C9-425C-9330-D75DE2250500}" type="presParOf" srcId="{C8497AF4-700F-3846-8AF3-1E3F6E009415}" destId="{61501B26-1E13-A841-B501-177FE22B2316}" srcOrd="2" destOrd="0" presId="urn:microsoft.com/office/officeart/2005/8/layout/vList2"/>
    <dgm:cxn modelId="{C3852239-8B41-4462-9FFA-1497708ACC34}" type="presParOf" srcId="{C8497AF4-700F-3846-8AF3-1E3F6E009415}" destId="{A77739C9-838A-8742-A451-DA5612A6B48A}"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B98313-FA97-4DB1-AB51-669F2B2CAC5B}">
      <dsp:nvSpPr>
        <dsp:cNvPr id="0" name=""/>
        <dsp:cNvSpPr/>
      </dsp:nvSpPr>
      <dsp:spPr>
        <a:xfrm>
          <a:off x="0" y="428798"/>
          <a:ext cx="3746445" cy="8988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kumimoji="0" lang="ru-RU" sz="2400" b="1" i="0" u="none" strike="noStrike" kern="1200" cap="none" normalizeH="0" baseline="0" noProof="0" dirty="0">
              <a:ln/>
              <a:effectLst/>
              <a:latin typeface="+mn-lt"/>
            </a:rPr>
            <a:t>Продажи выросли</a:t>
          </a:r>
          <a:endParaRPr lang="ru-RU" sz="2400" kern="1200" dirty="0">
            <a:latin typeface="+mn-lt"/>
          </a:endParaRPr>
        </a:p>
      </dsp:txBody>
      <dsp:txXfrm>
        <a:off x="449413" y="428798"/>
        <a:ext cx="2847619" cy="898826"/>
      </dsp:txXfrm>
    </dsp:sp>
    <dsp:sp modelId="{B9349F31-33EF-424F-B8F2-E808D01EF655}">
      <dsp:nvSpPr>
        <dsp:cNvPr id="0" name=""/>
        <dsp:cNvSpPr/>
      </dsp:nvSpPr>
      <dsp:spPr>
        <a:xfrm>
          <a:off x="3455034" y="505199"/>
          <a:ext cx="4424384" cy="746026"/>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ru-RU" sz="2400" b="1" kern="1200" noProof="0" dirty="0" smtClean="0">
              <a:latin typeface="+mn-lt"/>
              <a:cs typeface="Arial" pitchFamily="34" charset="0"/>
            </a:rPr>
            <a:t>Поступает больше обращений</a:t>
          </a:r>
          <a:endParaRPr lang="ru-RU" sz="2400" kern="1200" dirty="0">
            <a:latin typeface="+mn-lt"/>
          </a:endParaRPr>
        </a:p>
      </dsp:txBody>
      <dsp:txXfrm>
        <a:off x="3828047" y="505199"/>
        <a:ext cx="3678358" cy="746026"/>
      </dsp:txXfrm>
    </dsp:sp>
    <dsp:sp modelId="{A69306C8-D27D-4486-BF9B-8DA4A2D36EDA}">
      <dsp:nvSpPr>
        <dsp:cNvPr id="0" name=""/>
        <dsp:cNvSpPr/>
      </dsp:nvSpPr>
      <dsp:spPr>
        <a:xfrm>
          <a:off x="0" y="1453461"/>
          <a:ext cx="3746445" cy="8988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kumimoji="0" lang="ru-RU" sz="2400" b="1" i="0" u="none" strike="noStrike" kern="1200" cap="none" normalizeH="0" baseline="0" noProof="0" dirty="0">
              <a:ln/>
              <a:effectLst/>
              <a:latin typeface="+mn-lt"/>
            </a:rPr>
            <a:t>Портной не может сшить куртку</a:t>
          </a:r>
        </a:p>
      </dsp:txBody>
      <dsp:txXfrm>
        <a:off x="449413" y="1453461"/>
        <a:ext cx="2847619" cy="898826"/>
      </dsp:txXfrm>
    </dsp:sp>
    <dsp:sp modelId="{29D2D48A-DFB7-43B5-9239-58D3C990685E}">
      <dsp:nvSpPr>
        <dsp:cNvPr id="0" name=""/>
        <dsp:cNvSpPr/>
      </dsp:nvSpPr>
      <dsp:spPr>
        <a:xfrm>
          <a:off x="3455034" y="1529861"/>
          <a:ext cx="4424384" cy="746026"/>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kumimoji="0" lang="ru-RU" sz="2400" b="1" i="0" u="none" strike="noStrike" kern="1200" cap="none" normalizeH="0" baseline="0" noProof="0" dirty="0">
              <a:ln/>
              <a:effectLst/>
              <a:latin typeface="+mn-lt"/>
            </a:rPr>
            <a:t>Материалы низкого качества</a:t>
          </a:r>
          <a:endParaRPr lang="ru-RU" sz="2400" kern="1200" dirty="0">
            <a:latin typeface="+mn-lt"/>
          </a:endParaRPr>
        </a:p>
      </dsp:txBody>
      <dsp:txXfrm>
        <a:off x="3828047" y="1529861"/>
        <a:ext cx="3678358" cy="746026"/>
      </dsp:txXfrm>
    </dsp:sp>
    <dsp:sp modelId="{A8A35833-998C-4EAF-B586-38F167795514}">
      <dsp:nvSpPr>
        <dsp:cNvPr id="0" name=""/>
        <dsp:cNvSpPr/>
      </dsp:nvSpPr>
      <dsp:spPr>
        <a:xfrm>
          <a:off x="0" y="2478124"/>
          <a:ext cx="3746445" cy="8988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kumimoji="0" lang="ru-RU" sz="2400" b="1" i="0" u="none" strike="noStrike" kern="1200" cap="none" normalizeH="0" baseline="0" noProof="0" dirty="0">
              <a:ln/>
              <a:effectLst/>
              <a:latin typeface="+mn-lt"/>
            </a:rPr>
            <a:t>Пол грязный</a:t>
          </a:r>
        </a:p>
      </dsp:txBody>
      <dsp:txXfrm>
        <a:off x="449413" y="2478124"/>
        <a:ext cx="2847619" cy="898826"/>
      </dsp:txXfrm>
    </dsp:sp>
    <dsp:sp modelId="{AFA015F6-9881-4F70-BC86-8C6753D9371A}">
      <dsp:nvSpPr>
        <dsp:cNvPr id="0" name=""/>
        <dsp:cNvSpPr/>
      </dsp:nvSpPr>
      <dsp:spPr>
        <a:xfrm>
          <a:off x="3455034" y="2554524"/>
          <a:ext cx="4424384" cy="746026"/>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kumimoji="0" lang="ru-RU" sz="2400" b="1" i="0" u="none" strike="noStrike" kern="1200" cap="none" normalizeH="0" baseline="0" noProof="0" dirty="0">
              <a:ln/>
              <a:effectLst/>
              <a:latin typeface="+mn-lt"/>
            </a:rPr>
            <a:t>Нет пылесоса</a:t>
          </a:r>
          <a:endParaRPr lang="ru-RU" sz="2400" kern="1200" dirty="0">
            <a:latin typeface="+mn-lt"/>
          </a:endParaRPr>
        </a:p>
      </dsp:txBody>
      <dsp:txXfrm>
        <a:off x="3828047" y="2554524"/>
        <a:ext cx="3678358" cy="746026"/>
      </dsp:txXfrm>
    </dsp:sp>
    <dsp:sp modelId="{82E2E328-DD10-44AB-9014-0B98DBA2E53D}">
      <dsp:nvSpPr>
        <dsp:cNvPr id="0" name=""/>
        <dsp:cNvSpPr/>
      </dsp:nvSpPr>
      <dsp:spPr>
        <a:xfrm>
          <a:off x="0" y="3502787"/>
          <a:ext cx="3746445" cy="8988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kumimoji="0" lang="ru-RU" sz="2400" b="1" i="0" u="none" strike="noStrike" kern="1200" cap="none" normalizeH="0" baseline="0" noProof="0">
              <a:ln/>
              <a:effectLst/>
              <a:latin typeface="+mn-lt"/>
            </a:rPr>
            <a:t>Лампочка </a:t>
          </a:r>
          <a:r>
            <a:rPr kumimoji="0" lang="ru-RU" sz="2400" b="1" i="0" u="none" strike="noStrike" kern="1200" cap="none" normalizeH="0" baseline="0" noProof="0" dirty="0">
              <a:ln/>
              <a:effectLst/>
              <a:latin typeface="+mn-lt"/>
            </a:rPr>
            <a:t>перегорела</a:t>
          </a:r>
        </a:p>
      </dsp:txBody>
      <dsp:txXfrm>
        <a:off x="449413" y="3502787"/>
        <a:ext cx="2847619" cy="898826"/>
      </dsp:txXfrm>
    </dsp:sp>
    <dsp:sp modelId="{8B297EDB-1424-4318-8426-7462E6F7F8F7}">
      <dsp:nvSpPr>
        <dsp:cNvPr id="0" name=""/>
        <dsp:cNvSpPr/>
      </dsp:nvSpPr>
      <dsp:spPr>
        <a:xfrm>
          <a:off x="3455034" y="3579187"/>
          <a:ext cx="4424384" cy="746026"/>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ru-RU" sz="2400" b="1" kern="1200" dirty="0">
              <a:latin typeface="+mn-lt"/>
              <a:cs typeface="Tahoma" pitchFamily="34" charset="0"/>
            </a:rPr>
            <a:t>Нет освещения в подъезде</a:t>
          </a:r>
        </a:p>
      </dsp:txBody>
      <dsp:txXfrm>
        <a:off x="3828047" y="3579187"/>
        <a:ext cx="3678358" cy="7460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B98313-FA97-4DB1-AB51-669F2B2CAC5B}">
      <dsp:nvSpPr>
        <dsp:cNvPr id="0" name=""/>
        <dsp:cNvSpPr/>
      </dsp:nvSpPr>
      <dsp:spPr>
        <a:xfrm>
          <a:off x="0" y="428798"/>
          <a:ext cx="3746445" cy="8988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kumimoji="0" lang="ru-RU" sz="2400" b="1" i="0" u="none" strike="noStrike" kern="1200" cap="none" normalizeH="0" baseline="0" noProof="0" dirty="0">
              <a:ln/>
              <a:effectLst/>
              <a:latin typeface="+mn-lt"/>
            </a:rPr>
            <a:t>Продажи выросли</a:t>
          </a:r>
          <a:endParaRPr lang="ru-RU" sz="2400" kern="1200" dirty="0">
            <a:latin typeface="+mn-lt"/>
          </a:endParaRPr>
        </a:p>
      </dsp:txBody>
      <dsp:txXfrm>
        <a:off x="449413" y="428798"/>
        <a:ext cx="2847619" cy="898826"/>
      </dsp:txXfrm>
    </dsp:sp>
    <dsp:sp modelId="{B9349F31-33EF-424F-B8F2-E808D01EF655}">
      <dsp:nvSpPr>
        <dsp:cNvPr id="0" name=""/>
        <dsp:cNvSpPr/>
      </dsp:nvSpPr>
      <dsp:spPr>
        <a:xfrm>
          <a:off x="3455034" y="505199"/>
          <a:ext cx="4424384" cy="746026"/>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ru-RU" sz="2400" b="1" kern="1200" noProof="0" dirty="0" smtClean="0">
              <a:latin typeface="+mn-lt"/>
              <a:cs typeface="Arial" pitchFamily="34" charset="0"/>
            </a:rPr>
            <a:t>Поступает больше обращений</a:t>
          </a:r>
          <a:endParaRPr lang="ru-RU" sz="2400" kern="1200" dirty="0">
            <a:latin typeface="+mn-lt"/>
          </a:endParaRPr>
        </a:p>
      </dsp:txBody>
      <dsp:txXfrm>
        <a:off x="3828047" y="505199"/>
        <a:ext cx="3678358" cy="746026"/>
      </dsp:txXfrm>
    </dsp:sp>
    <dsp:sp modelId="{A69306C8-D27D-4486-BF9B-8DA4A2D36EDA}">
      <dsp:nvSpPr>
        <dsp:cNvPr id="0" name=""/>
        <dsp:cNvSpPr/>
      </dsp:nvSpPr>
      <dsp:spPr>
        <a:xfrm>
          <a:off x="0" y="1453461"/>
          <a:ext cx="3746445" cy="898826"/>
        </a:xfrm>
        <a:prstGeom prst="chevron">
          <a:avLst/>
        </a:prstGeom>
        <a:solidFill>
          <a:schemeClr val="accent5">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kumimoji="0" lang="ru-RU" sz="2400" b="1" i="0" u="none" strike="noStrike" kern="1200" cap="none" normalizeH="0" baseline="0" noProof="0" dirty="0">
              <a:ln/>
              <a:effectLst/>
              <a:latin typeface="+mn-lt"/>
            </a:rPr>
            <a:t>Портной не может сшить куртку</a:t>
          </a:r>
        </a:p>
      </dsp:txBody>
      <dsp:txXfrm>
        <a:off x="449413" y="1453461"/>
        <a:ext cx="2847619" cy="898826"/>
      </dsp:txXfrm>
    </dsp:sp>
    <dsp:sp modelId="{29D2D48A-DFB7-43B5-9239-58D3C990685E}">
      <dsp:nvSpPr>
        <dsp:cNvPr id="0" name=""/>
        <dsp:cNvSpPr/>
      </dsp:nvSpPr>
      <dsp:spPr>
        <a:xfrm>
          <a:off x="3455034" y="1529861"/>
          <a:ext cx="4424384" cy="746026"/>
        </a:xfrm>
        <a:prstGeom prst="chevron">
          <a:avLst/>
        </a:prstGeom>
        <a:solidFill>
          <a:schemeClr val="accent5">
            <a:lumMod val="75000"/>
            <a:alpha val="89804"/>
          </a:schemeClr>
        </a:solidFill>
        <a:ln w="2540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kumimoji="0" lang="ru-RU" sz="2400" b="1" i="0" u="none" strike="noStrike" kern="1200" cap="none" normalizeH="0" baseline="0" noProof="0" dirty="0">
              <a:ln/>
              <a:effectLst/>
              <a:latin typeface="+mn-lt"/>
            </a:rPr>
            <a:t>Материалы низкого качества</a:t>
          </a:r>
          <a:endParaRPr lang="ru-RU" sz="2400" kern="1200" dirty="0">
            <a:latin typeface="+mn-lt"/>
          </a:endParaRPr>
        </a:p>
      </dsp:txBody>
      <dsp:txXfrm>
        <a:off x="3828047" y="1529861"/>
        <a:ext cx="3678358" cy="746026"/>
      </dsp:txXfrm>
    </dsp:sp>
    <dsp:sp modelId="{A8A35833-998C-4EAF-B586-38F167795514}">
      <dsp:nvSpPr>
        <dsp:cNvPr id="0" name=""/>
        <dsp:cNvSpPr/>
      </dsp:nvSpPr>
      <dsp:spPr>
        <a:xfrm>
          <a:off x="0" y="2478124"/>
          <a:ext cx="3746445" cy="898826"/>
        </a:xfrm>
        <a:prstGeom prst="chevron">
          <a:avLst/>
        </a:prstGeom>
        <a:solidFill>
          <a:schemeClr val="accent5">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kumimoji="0" lang="ru-RU" sz="2400" b="1" i="0" u="none" strike="noStrike" kern="1200" cap="none" normalizeH="0" baseline="0" noProof="0" dirty="0">
              <a:ln/>
              <a:effectLst/>
              <a:latin typeface="+mn-lt"/>
            </a:rPr>
            <a:t>Пол грязный</a:t>
          </a:r>
        </a:p>
      </dsp:txBody>
      <dsp:txXfrm>
        <a:off x="449413" y="2478124"/>
        <a:ext cx="2847619" cy="898826"/>
      </dsp:txXfrm>
    </dsp:sp>
    <dsp:sp modelId="{AFA015F6-9881-4F70-BC86-8C6753D9371A}">
      <dsp:nvSpPr>
        <dsp:cNvPr id="0" name=""/>
        <dsp:cNvSpPr/>
      </dsp:nvSpPr>
      <dsp:spPr>
        <a:xfrm>
          <a:off x="3455034" y="2554524"/>
          <a:ext cx="4424384" cy="746026"/>
        </a:xfrm>
        <a:prstGeom prst="chevron">
          <a:avLst/>
        </a:prstGeom>
        <a:solidFill>
          <a:schemeClr val="accent5">
            <a:lumMod val="75000"/>
            <a:alpha val="89804"/>
          </a:schemeClr>
        </a:solidFill>
        <a:ln w="2540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kumimoji="0" lang="ru-RU" sz="2400" b="1" i="0" u="none" strike="noStrike" kern="1200" cap="none" normalizeH="0" baseline="0" noProof="0" dirty="0">
              <a:ln/>
              <a:effectLst/>
              <a:latin typeface="+mn-lt"/>
            </a:rPr>
            <a:t>Нет пылесоса</a:t>
          </a:r>
          <a:endParaRPr lang="ru-RU" sz="2400" kern="1200" dirty="0">
            <a:latin typeface="+mn-lt"/>
          </a:endParaRPr>
        </a:p>
      </dsp:txBody>
      <dsp:txXfrm>
        <a:off x="3828047" y="2554524"/>
        <a:ext cx="3678358" cy="746026"/>
      </dsp:txXfrm>
    </dsp:sp>
    <dsp:sp modelId="{82E2E328-DD10-44AB-9014-0B98DBA2E53D}">
      <dsp:nvSpPr>
        <dsp:cNvPr id="0" name=""/>
        <dsp:cNvSpPr/>
      </dsp:nvSpPr>
      <dsp:spPr>
        <a:xfrm>
          <a:off x="0" y="3502787"/>
          <a:ext cx="3746445" cy="898826"/>
        </a:xfrm>
        <a:prstGeom prst="chevron">
          <a:avLst/>
        </a:prstGeom>
        <a:solidFill>
          <a:srgbClr val="D9861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kumimoji="0" lang="ru-RU" sz="2400" b="1" i="0" u="none" strike="noStrike" kern="1200" cap="none" normalizeH="0" baseline="0" noProof="0" dirty="0">
              <a:ln/>
              <a:effectLst/>
              <a:latin typeface="+mn-lt"/>
            </a:rPr>
            <a:t>Лампочка перегорела</a:t>
          </a:r>
        </a:p>
      </dsp:txBody>
      <dsp:txXfrm>
        <a:off x="449413" y="3502787"/>
        <a:ext cx="2847619" cy="898826"/>
      </dsp:txXfrm>
    </dsp:sp>
    <dsp:sp modelId="{8B297EDB-1424-4318-8426-7462E6F7F8F7}">
      <dsp:nvSpPr>
        <dsp:cNvPr id="0" name=""/>
        <dsp:cNvSpPr/>
      </dsp:nvSpPr>
      <dsp:spPr>
        <a:xfrm>
          <a:off x="3455034" y="3579187"/>
          <a:ext cx="4424384" cy="746026"/>
        </a:xfrm>
        <a:prstGeom prst="chevron">
          <a:avLst/>
        </a:prstGeom>
        <a:solidFill>
          <a:schemeClr val="accent4">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ru-RU" sz="2400" b="1" kern="1200" dirty="0">
              <a:latin typeface="+mn-lt"/>
              <a:cs typeface="Tahoma" pitchFamily="34" charset="0"/>
            </a:rPr>
            <a:t>Нет освещения в подъезде</a:t>
          </a:r>
        </a:p>
      </dsp:txBody>
      <dsp:txXfrm>
        <a:off x="3828047" y="3579187"/>
        <a:ext cx="3678358" cy="74602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37BD0C-F18B-0A44-B8BA-1A5C75D2A72B}">
      <dsp:nvSpPr>
        <dsp:cNvPr id="0" name=""/>
        <dsp:cNvSpPr/>
      </dsp:nvSpPr>
      <dsp:spPr>
        <a:xfrm>
          <a:off x="0" y="4825"/>
          <a:ext cx="8229600" cy="580320"/>
        </a:xfrm>
        <a:prstGeom prst="round2Diag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ru-RU" sz="2200" kern="1200" dirty="0">
              <a:solidFill>
                <a:srgbClr val="1F497D"/>
              </a:solidFill>
            </a:rPr>
            <a:t>Система и системное решение</a:t>
          </a:r>
          <a:endParaRPr lang="en-US" sz="2200" kern="1200" dirty="0">
            <a:solidFill>
              <a:srgbClr val="1F497D"/>
            </a:solidFill>
          </a:endParaRPr>
        </a:p>
      </dsp:txBody>
      <dsp:txXfrm>
        <a:off x="28329" y="33154"/>
        <a:ext cx="8172942" cy="523662"/>
      </dsp:txXfrm>
    </dsp:sp>
    <dsp:sp modelId="{C589293D-74A5-C146-8EC4-6D212385A6AE}">
      <dsp:nvSpPr>
        <dsp:cNvPr id="0" name=""/>
        <dsp:cNvSpPr/>
      </dsp:nvSpPr>
      <dsp:spPr>
        <a:xfrm>
          <a:off x="0" y="585145"/>
          <a:ext cx="8229600" cy="51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400" rIns="142240" bIns="25400" numCol="1" spcCol="1270" anchor="t" anchorCtr="0">
          <a:noAutofit/>
        </a:bodyPr>
        <a:lstStyle/>
        <a:p>
          <a:pPr marL="228600" lvl="1" indent="-228600" algn="l" defTabSz="889000">
            <a:lnSpc>
              <a:spcPct val="90000"/>
            </a:lnSpc>
            <a:spcBef>
              <a:spcPct val="0"/>
            </a:spcBef>
            <a:spcAft>
              <a:spcPts val="600"/>
            </a:spcAft>
            <a:buChar char="••"/>
          </a:pPr>
          <a:r>
            <a:rPr lang="ru-RU" sz="2000" kern="1200" dirty="0">
              <a:solidFill>
                <a:schemeClr val="bg1">
                  <a:lumMod val="50000"/>
                </a:schemeClr>
              </a:solidFill>
            </a:rPr>
            <a:t>Понятие системы и системного решения</a:t>
          </a:r>
          <a:endParaRPr lang="en-US" sz="2000" kern="1200" dirty="0">
            <a:solidFill>
              <a:schemeClr val="bg1">
                <a:lumMod val="50000"/>
              </a:schemeClr>
            </a:solidFill>
          </a:endParaRPr>
        </a:p>
      </dsp:txBody>
      <dsp:txXfrm>
        <a:off x="0" y="585145"/>
        <a:ext cx="8229600" cy="513360"/>
      </dsp:txXfrm>
    </dsp:sp>
    <dsp:sp modelId="{61501B26-1E13-A841-B501-177FE22B2316}">
      <dsp:nvSpPr>
        <dsp:cNvPr id="0" name=""/>
        <dsp:cNvSpPr/>
      </dsp:nvSpPr>
      <dsp:spPr>
        <a:xfrm>
          <a:off x="0" y="971448"/>
          <a:ext cx="8229600" cy="580320"/>
        </a:xfrm>
        <a:prstGeom prst="round2Diag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ru-RU" sz="2200" kern="1200" dirty="0">
              <a:solidFill>
                <a:srgbClr val="1F497D"/>
              </a:solidFill>
            </a:rPr>
            <a:t>Уточнение проблемы</a:t>
          </a:r>
          <a:endParaRPr lang="en-US" sz="2200" kern="1200" dirty="0">
            <a:solidFill>
              <a:srgbClr val="1F497D"/>
            </a:solidFill>
          </a:endParaRPr>
        </a:p>
      </dsp:txBody>
      <dsp:txXfrm>
        <a:off x="28329" y="999777"/>
        <a:ext cx="8172942" cy="523662"/>
      </dsp:txXfrm>
    </dsp:sp>
    <dsp:sp modelId="{A77739C9-838A-8742-A451-DA5612A6B48A}">
      <dsp:nvSpPr>
        <dsp:cNvPr id="0" name=""/>
        <dsp:cNvSpPr/>
      </dsp:nvSpPr>
      <dsp:spPr>
        <a:xfrm>
          <a:off x="0" y="1564548"/>
          <a:ext cx="8229600" cy="1604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400" rIns="142240" bIns="25400" numCol="1" spcCol="1270" anchor="t" anchorCtr="0">
          <a:noAutofit/>
        </a:bodyPr>
        <a:lstStyle/>
        <a:p>
          <a:pPr marL="228600" lvl="1" indent="-228600" algn="l" defTabSz="889000">
            <a:lnSpc>
              <a:spcPct val="90000"/>
            </a:lnSpc>
            <a:spcBef>
              <a:spcPct val="0"/>
            </a:spcBef>
            <a:spcAft>
              <a:spcPts val="600"/>
            </a:spcAft>
            <a:buChar char="••"/>
          </a:pPr>
          <a:r>
            <a:rPr lang="ru-RU" sz="2000" kern="1200" dirty="0">
              <a:solidFill>
                <a:schemeClr val="bg1">
                  <a:lumMod val="50000"/>
                </a:schemeClr>
              </a:solidFill>
            </a:rPr>
            <a:t>Метод </a:t>
          </a:r>
          <a:r>
            <a:rPr lang="en-US" sz="2000" kern="1200" dirty="0">
              <a:solidFill>
                <a:schemeClr val="bg1">
                  <a:lumMod val="50000"/>
                </a:schemeClr>
              </a:solidFill>
            </a:rPr>
            <a:t>4W+2H</a:t>
          </a:r>
        </a:p>
        <a:p>
          <a:pPr marL="228600" lvl="1" indent="-228600" algn="l" defTabSz="889000">
            <a:lnSpc>
              <a:spcPct val="90000"/>
            </a:lnSpc>
            <a:spcBef>
              <a:spcPct val="0"/>
            </a:spcBef>
            <a:spcAft>
              <a:spcPct val="20000"/>
            </a:spcAft>
            <a:buChar char="••"/>
          </a:pPr>
          <a:r>
            <a:rPr lang="ru-RU" sz="2000" kern="1200" dirty="0">
              <a:solidFill>
                <a:schemeClr val="bg1">
                  <a:lumMod val="50000"/>
                </a:schemeClr>
              </a:solidFill>
            </a:rPr>
            <a:t>6 правил формулирования проблемы</a:t>
          </a:r>
        </a:p>
        <a:p>
          <a:pPr marL="228600" lvl="1" indent="-228600" algn="l" defTabSz="889000">
            <a:lnSpc>
              <a:spcPct val="90000"/>
            </a:lnSpc>
            <a:spcBef>
              <a:spcPct val="0"/>
            </a:spcBef>
            <a:spcAft>
              <a:spcPct val="20000"/>
            </a:spcAft>
            <a:buChar char="••"/>
          </a:pPr>
          <a:r>
            <a:rPr lang="ru-RU" sz="2000" kern="1200" dirty="0">
              <a:solidFill>
                <a:schemeClr val="bg1">
                  <a:lumMod val="50000"/>
                </a:schemeClr>
              </a:solidFill>
            </a:rPr>
            <a:t>Концепция КВН</a:t>
          </a:r>
        </a:p>
        <a:p>
          <a:pPr marL="228600" lvl="1" indent="-228600" algn="l" defTabSz="889000">
            <a:lnSpc>
              <a:spcPct val="90000"/>
            </a:lnSpc>
            <a:spcBef>
              <a:spcPct val="0"/>
            </a:spcBef>
            <a:spcAft>
              <a:spcPct val="20000"/>
            </a:spcAft>
            <a:buChar char="••"/>
          </a:pPr>
          <a:r>
            <a:rPr lang="en-US" sz="2000" kern="1200" dirty="0">
              <a:solidFill>
                <a:schemeClr val="bg1">
                  <a:lumMod val="50000"/>
                </a:schemeClr>
              </a:solidFill>
            </a:rPr>
            <a:t>GAP</a:t>
          </a:r>
          <a:r>
            <a:rPr lang="ru-RU" sz="2000" kern="1200" dirty="0">
              <a:solidFill>
                <a:schemeClr val="bg1">
                  <a:lumMod val="50000"/>
                </a:schemeClr>
              </a:solidFill>
            </a:rPr>
            <a:t>-анализ</a:t>
          </a:r>
        </a:p>
        <a:p>
          <a:pPr marL="228600" lvl="1" indent="-228600" algn="l" defTabSz="889000">
            <a:lnSpc>
              <a:spcPct val="90000"/>
            </a:lnSpc>
            <a:spcBef>
              <a:spcPct val="0"/>
            </a:spcBef>
            <a:spcAft>
              <a:spcPct val="20000"/>
            </a:spcAft>
            <a:buChar char="••"/>
          </a:pPr>
          <a:r>
            <a:rPr lang="ru-RU" sz="2000" kern="1200" dirty="0">
              <a:solidFill>
                <a:schemeClr val="bg1">
                  <a:lumMod val="50000"/>
                </a:schemeClr>
              </a:solidFill>
            </a:rPr>
            <a:t>Три типа проблем</a:t>
          </a:r>
        </a:p>
      </dsp:txBody>
      <dsp:txXfrm>
        <a:off x="0" y="1564548"/>
        <a:ext cx="8229600" cy="1604250"/>
      </dsp:txXfrm>
    </dsp:sp>
    <dsp:sp modelId="{3272ABDB-C4C9-1540-A129-671CE38E8FCB}">
      <dsp:nvSpPr>
        <dsp:cNvPr id="0" name=""/>
        <dsp:cNvSpPr/>
      </dsp:nvSpPr>
      <dsp:spPr>
        <a:xfrm>
          <a:off x="0" y="3181309"/>
          <a:ext cx="8229600" cy="580320"/>
        </a:xfrm>
        <a:prstGeom prst="round2Diag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ru-RU" sz="2200" kern="1200" dirty="0">
              <a:solidFill>
                <a:srgbClr val="1F497D"/>
              </a:solidFill>
            </a:rPr>
            <a:t>Анализ проблем</a:t>
          </a:r>
          <a:endParaRPr lang="en-US" sz="2200" kern="1200" dirty="0">
            <a:solidFill>
              <a:srgbClr val="1F497D"/>
            </a:solidFill>
          </a:endParaRPr>
        </a:p>
      </dsp:txBody>
      <dsp:txXfrm>
        <a:off x="28329" y="3209638"/>
        <a:ext cx="8172942" cy="523662"/>
      </dsp:txXfrm>
    </dsp:sp>
    <dsp:sp modelId="{4F235126-4806-432B-AE3D-83B880F96ABD}">
      <dsp:nvSpPr>
        <dsp:cNvPr id="0" name=""/>
        <dsp:cNvSpPr/>
      </dsp:nvSpPr>
      <dsp:spPr>
        <a:xfrm>
          <a:off x="0" y="3863395"/>
          <a:ext cx="8229600" cy="6577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400" rIns="142240" bIns="25400" numCol="1" spcCol="1270" anchor="t" anchorCtr="0">
          <a:noAutofit/>
        </a:bodyPr>
        <a:lstStyle/>
        <a:p>
          <a:pPr marL="228600" lvl="1" indent="-228600" algn="l" defTabSz="889000">
            <a:lnSpc>
              <a:spcPct val="90000"/>
            </a:lnSpc>
            <a:spcBef>
              <a:spcPct val="0"/>
            </a:spcBef>
            <a:spcAft>
              <a:spcPts val="600"/>
            </a:spcAft>
            <a:buChar char="••"/>
          </a:pPr>
          <a:r>
            <a:rPr lang="ru-RU" sz="2000" kern="1200" dirty="0">
              <a:solidFill>
                <a:schemeClr val="bg1">
                  <a:lumMod val="50000"/>
                </a:schemeClr>
              </a:solidFill>
            </a:rPr>
            <a:t>Диаграмма </a:t>
          </a:r>
          <a:r>
            <a:rPr lang="ru-RU" sz="2000" kern="1200" dirty="0" err="1">
              <a:solidFill>
                <a:schemeClr val="bg1">
                  <a:lumMod val="50000"/>
                </a:schemeClr>
              </a:solidFill>
            </a:rPr>
            <a:t>Ишикавы</a:t>
          </a:r>
          <a:endParaRPr lang="en-US" sz="2000" kern="1200" dirty="0">
            <a:solidFill>
              <a:schemeClr val="bg1">
                <a:lumMod val="50000"/>
              </a:schemeClr>
            </a:solidFill>
          </a:endParaRPr>
        </a:p>
        <a:p>
          <a:pPr marL="228600" lvl="1" indent="-228600" algn="l" defTabSz="889000">
            <a:lnSpc>
              <a:spcPct val="90000"/>
            </a:lnSpc>
            <a:spcBef>
              <a:spcPct val="0"/>
            </a:spcBef>
            <a:spcAft>
              <a:spcPct val="20000"/>
            </a:spcAft>
            <a:buChar char="••"/>
          </a:pPr>
          <a:r>
            <a:rPr lang="ru-RU" sz="2000" kern="1200" dirty="0">
              <a:solidFill>
                <a:schemeClr val="bg1">
                  <a:lumMod val="50000"/>
                </a:schemeClr>
              </a:solidFill>
            </a:rPr>
            <a:t>Метод «5 Почему»</a:t>
          </a:r>
        </a:p>
      </dsp:txBody>
      <dsp:txXfrm>
        <a:off x="0" y="3863395"/>
        <a:ext cx="8229600" cy="65774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image" Target="../media/image19.emf"/><Relationship Id="rId5" Type="http://schemas.openxmlformats.org/officeDocument/2006/relationships/image" Target="../media/image23.emf"/><Relationship Id="rId4"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CE39B5FB-6F98-F64F-AC02-32AD7E2FB166}" type="datetimeFigureOut">
              <a:rPr lang="en-US" smtClean="0"/>
              <a:pPr/>
              <a:t>11/22/2019</a:t>
            </a:fld>
            <a:endParaRPr lang="en-US"/>
          </a:p>
        </p:txBody>
      </p:sp>
      <p:sp>
        <p:nvSpPr>
          <p:cNvPr id="4" name="Footer Placeholder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9CFF8346-7179-8F40-95AD-BD236CA121F2}" type="slidenum">
              <a:rPr lang="en-US" smtClean="0"/>
              <a:pPr/>
              <a:t>‹#›</a:t>
            </a:fld>
            <a:endParaRPr lang="en-US"/>
          </a:p>
        </p:txBody>
      </p:sp>
    </p:spTree>
    <p:extLst>
      <p:ext uri="{BB962C8B-B14F-4D97-AF65-F5344CB8AC3E}">
        <p14:creationId xmlns:p14="http://schemas.microsoft.com/office/powerpoint/2010/main" val="41944060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EAEDD863-33C6-854E-959D-D98517C43B7A}" type="datetimeFigureOut">
              <a:rPr lang="en-US" smtClean="0"/>
              <a:pPr/>
              <a:t>11/22/2019</a:t>
            </a:fld>
            <a:endParaRPr lang="en-US"/>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DA0A4A12-7E97-6B41-A77E-C63541191550}" type="slidenum">
              <a:rPr lang="en-US" smtClean="0"/>
              <a:pPr/>
              <a:t>‹#›</a:t>
            </a:fld>
            <a:endParaRPr lang="en-US"/>
          </a:p>
        </p:txBody>
      </p:sp>
    </p:spTree>
    <p:extLst>
      <p:ext uri="{BB962C8B-B14F-4D97-AF65-F5344CB8AC3E}">
        <p14:creationId xmlns:p14="http://schemas.microsoft.com/office/powerpoint/2010/main" val="384604766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1</a:t>
            </a:fld>
            <a:endParaRPr lang="en-US"/>
          </a:p>
        </p:txBody>
      </p:sp>
    </p:spTree>
    <p:extLst>
      <p:ext uri="{BB962C8B-B14F-4D97-AF65-F5344CB8AC3E}">
        <p14:creationId xmlns:p14="http://schemas.microsoft.com/office/powerpoint/2010/main" val="4136346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Хрестоматийный подход к группировке</a:t>
            </a:r>
            <a:r>
              <a:rPr lang="ru-RU" baseline="0" dirty="0" smtClean="0"/>
              <a:t> причин по 5М – </a:t>
            </a:r>
            <a:r>
              <a:rPr lang="en-US" baseline="0" dirty="0" smtClean="0"/>
              <a:t>Manpower</a:t>
            </a:r>
            <a:r>
              <a:rPr lang="ru-RU" baseline="0" dirty="0" smtClean="0"/>
              <a:t> – рабочая сила,</a:t>
            </a:r>
            <a:r>
              <a:rPr lang="en-US" baseline="0" dirty="0" smtClean="0"/>
              <a:t> Management</a:t>
            </a:r>
            <a:r>
              <a:rPr lang="ru-RU" baseline="0" dirty="0" smtClean="0"/>
              <a:t> – менеджмент,</a:t>
            </a:r>
            <a:r>
              <a:rPr lang="en-US" baseline="0" dirty="0" smtClean="0"/>
              <a:t> Methods</a:t>
            </a:r>
            <a:r>
              <a:rPr lang="ru-RU" baseline="0" dirty="0" smtClean="0"/>
              <a:t> – методы,</a:t>
            </a:r>
            <a:r>
              <a:rPr lang="en-US" baseline="0" dirty="0" smtClean="0"/>
              <a:t> Materials</a:t>
            </a:r>
            <a:r>
              <a:rPr lang="ru-RU" baseline="0" dirty="0" smtClean="0"/>
              <a:t> – материалы,</a:t>
            </a:r>
            <a:r>
              <a:rPr lang="en-US" baseline="0" dirty="0" smtClean="0"/>
              <a:t> Manufactures</a:t>
            </a:r>
            <a:r>
              <a:rPr lang="ru-RU" baseline="0" dirty="0" smtClean="0"/>
              <a:t> – оборудование.</a:t>
            </a:r>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51</a:t>
            </a:fld>
            <a:endParaRPr lang="en-US"/>
          </a:p>
        </p:txBody>
      </p:sp>
    </p:spTree>
    <p:extLst>
      <p:ext uri="{BB962C8B-B14F-4D97-AF65-F5344CB8AC3E}">
        <p14:creationId xmlns:p14="http://schemas.microsoft.com/office/powerpoint/2010/main" val="1469939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55</a:t>
            </a:fld>
            <a:endParaRPr lang="en-US"/>
          </a:p>
        </p:txBody>
      </p:sp>
    </p:spTree>
    <p:extLst>
      <p:ext uri="{BB962C8B-B14F-4D97-AF65-F5344CB8AC3E}">
        <p14:creationId xmlns:p14="http://schemas.microsoft.com/office/powerpoint/2010/main" val="70733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Оценка вклада ветви (кости) в проблему</a:t>
            </a:r>
          </a:p>
          <a:p>
            <a:pPr marL="228600" indent="-228600">
              <a:buAutoNum type="arabicPeriod"/>
            </a:pPr>
            <a:r>
              <a:rPr lang="ru-RU" baseline="0" dirty="0"/>
              <a:t>По частоте появления причины</a:t>
            </a:r>
          </a:p>
          <a:p>
            <a:pPr marL="228600" indent="-228600">
              <a:buAutoNum type="arabicPeriod"/>
            </a:pPr>
            <a:r>
              <a:rPr lang="ru-RU" baseline="0" dirty="0"/>
              <a:t>По вкладу в возникновение проблемы</a:t>
            </a:r>
          </a:p>
          <a:p>
            <a:pPr marL="0" indent="0">
              <a:buNone/>
            </a:pPr>
            <a:r>
              <a:rPr lang="ru-RU" baseline="0" dirty="0"/>
              <a:t>Кость, дающая 70%-</a:t>
            </a:r>
            <a:r>
              <a:rPr lang="ru-RU" baseline="0" dirty="0" err="1"/>
              <a:t>ный</a:t>
            </a:r>
            <a:r>
              <a:rPr lang="ru-RU" baseline="0" dirty="0"/>
              <a:t> вклад в возникновение проблемы, является приоритетной для работы</a:t>
            </a:r>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59</a:t>
            </a:fld>
            <a:endParaRPr lang="en-US"/>
          </a:p>
        </p:txBody>
      </p:sp>
    </p:spTree>
    <p:extLst>
      <p:ext uri="{BB962C8B-B14F-4D97-AF65-F5344CB8AC3E}">
        <p14:creationId xmlns:p14="http://schemas.microsoft.com/office/powerpoint/2010/main" val="12657207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Ошибки:</a:t>
            </a:r>
          </a:p>
          <a:p>
            <a:pPr marL="228600" indent="-228600">
              <a:buAutoNum type="arabicPeriod"/>
            </a:pPr>
            <a:r>
              <a:rPr lang="ru-RU" baseline="0" dirty="0" err="1" smtClean="0"/>
              <a:t>Коррелирующие</a:t>
            </a:r>
            <a:r>
              <a:rPr lang="ru-RU" baseline="0" dirty="0" smtClean="0"/>
              <a:t>, но не зависимые факты без причинно-следственной связи</a:t>
            </a:r>
          </a:p>
          <a:p>
            <a:pPr marL="228600" indent="-228600">
              <a:buAutoNum type="arabicPeriod"/>
            </a:pPr>
            <a:r>
              <a:rPr lang="ru-RU" baseline="0" dirty="0" smtClean="0"/>
              <a:t>Подмена причины следствием</a:t>
            </a:r>
          </a:p>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64</a:t>
            </a:fld>
            <a:endParaRPr lang="en-US"/>
          </a:p>
        </p:txBody>
      </p:sp>
    </p:spTree>
    <p:extLst>
      <p:ext uri="{BB962C8B-B14F-4D97-AF65-F5344CB8AC3E}">
        <p14:creationId xmlns:p14="http://schemas.microsoft.com/office/powerpoint/2010/main" val="2471745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Ошибки:</a:t>
            </a:r>
          </a:p>
          <a:p>
            <a:pPr marL="0" indent="0">
              <a:buNone/>
            </a:pPr>
            <a:r>
              <a:rPr lang="en-US" baseline="0" dirty="0" smtClean="0"/>
              <a:t>2, 3 </a:t>
            </a:r>
            <a:r>
              <a:rPr lang="ru-RU" baseline="0" dirty="0" smtClean="0"/>
              <a:t>Коррелирующие</a:t>
            </a:r>
            <a:r>
              <a:rPr lang="ru-RU" baseline="0" dirty="0"/>
              <a:t>, но не зависимые факты без причинно-следственной связи</a:t>
            </a:r>
          </a:p>
          <a:p>
            <a:pPr marL="0" indent="0">
              <a:buNone/>
            </a:pPr>
            <a:r>
              <a:rPr lang="en-US" baseline="0" dirty="0" smtClean="0"/>
              <a:t>4 </a:t>
            </a:r>
            <a:r>
              <a:rPr lang="ru-RU" baseline="0" dirty="0" smtClean="0"/>
              <a:t>Подмена </a:t>
            </a:r>
            <a:r>
              <a:rPr lang="ru-RU" baseline="0" dirty="0"/>
              <a:t>причины следствием</a:t>
            </a:r>
          </a:p>
          <a:p>
            <a:pPr marL="0" indent="0">
              <a:buNone/>
            </a:pPr>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65</a:t>
            </a:fld>
            <a:endParaRPr lang="en-US"/>
          </a:p>
        </p:txBody>
      </p:sp>
    </p:spTree>
    <p:extLst>
      <p:ext uri="{BB962C8B-B14F-4D97-AF65-F5344CB8AC3E}">
        <p14:creationId xmlns:p14="http://schemas.microsoft.com/office/powerpoint/2010/main" val="2732557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66</a:t>
            </a:fld>
            <a:endParaRPr lang="en-US"/>
          </a:p>
        </p:txBody>
      </p:sp>
    </p:spTree>
    <p:extLst>
      <p:ext uri="{BB962C8B-B14F-4D97-AF65-F5344CB8AC3E}">
        <p14:creationId xmlns:p14="http://schemas.microsoft.com/office/powerpoint/2010/main" val="12657207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67</a:t>
            </a:fld>
            <a:endParaRPr lang="en-US"/>
          </a:p>
        </p:txBody>
      </p:sp>
    </p:spTree>
    <p:extLst>
      <p:ext uri="{BB962C8B-B14F-4D97-AF65-F5344CB8AC3E}">
        <p14:creationId xmlns:p14="http://schemas.microsoft.com/office/powerpoint/2010/main" val="12657207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69</a:t>
            </a:fld>
            <a:endParaRPr lang="en-US"/>
          </a:p>
        </p:txBody>
      </p:sp>
    </p:spTree>
    <p:extLst>
      <p:ext uri="{BB962C8B-B14F-4D97-AF65-F5344CB8AC3E}">
        <p14:creationId xmlns:p14="http://schemas.microsoft.com/office/powerpoint/2010/main" val="2624351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226794" indent="-226794" eaLnBrk="1" hangingPunct="1">
              <a:lnSpc>
                <a:spcPct val="90000"/>
              </a:lnSpc>
              <a:buFontTx/>
              <a:buChar char="-"/>
            </a:pPr>
            <a:r>
              <a:rPr lang="ru-RU" dirty="0">
                <a:latin typeface="Arial" pitchFamily="34" charset="0"/>
              </a:rPr>
              <a:t>Чтобы в течение дня мы поработали четко,</a:t>
            </a:r>
            <a:r>
              <a:rPr lang="ru-RU" baseline="0" dirty="0">
                <a:latin typeface="Arial" pitchFamily="34" charset="0"/>
              </a:rPr>
              <a:t> разобрали все важные вопросы для каждого из нас и уложились во времени, нам помогут несколько правил работы на тренинге</a:t>
            </a:r>
            <a:endParaRPr lang="ru-RU" dirty="0">
              <a:latin typeface="Arial" pitchFamily="34" charset="0"/>
            </a:endParaRPr>
          </a:p>
          <a:p>
            <a:pPr marL="226794" indent="-226794" eaLnBrk="1" hangingPunct="1">
              <a:lnSpc>
                <a:spcPct val="90000"/>
              </a:lnSpc>
              <a:buFontTx/>
              <a:buChar char="-"/>
            </a:pPr>
            <a:r>
              <a:rPr lang="ru-RU" dirty="0">
                <a:latin typeface="Arial" pitchFamily="34" charset="0"/>
              </a:rPr>
              <a:t>Тренер</a:t>
            </a:r>
            <a:r>
              <a:rPr lang="ru-RU" baseline="0" dirty="0">
                <a:latin typeface="Arial" pitchFamily="34" charset="0"/>
              </a:rPr>
              <a:t> спрашивает участников относительно каждого пункта, как они считают, в чем суть правила, корректирует, соглашается</a:t>
            </a:r>
          </a:p>
          <a:p>
            <a:endParaRPr lang="ru-RU" dirty="0"/>
          </a:p>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70</a:t>
            </a:fld>
            <a:endParaRPr lang="en-US" dirty="0"/>
          </a:p>
        </p:txBody>
      </p:sp>
    </p:spTree>
    <p:extLst>
      <p:ext uri="{BB962C8B-B14F-4D97-AF65-F5344CB8AC3E}">
        <p14:creationId xmlns:p14="http://schemas.microsoft.com/office/powerpoint/2010/main" val="1900919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71</a:t>
            </a:fld>
            <a:endParaRPr lang="en-US"/>
          </a:p>
        </p:txBody>
      </p:sp>
    </p:spTree>
    <p:extLst>
      <p:ext uri="{BB962C8B-B14F-4D97-AF65-F5344CB8AC3E}">
        <p14:creationId xmlns:p14="http://schemas.microsoft.com/office/powerpoint/2010/main" val="1265720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226794" indent="-226794" eaLnBrk="1" hangingPunct="1">
              <a:lnSpc>
                <a:spcPct val="90000"/>
              </a:lnSpc>
              <a:buFontTx/>
              <a:buChar char="-"/>
            </a:pPr>
            <a:r>
              <a:rPr lang="ru-RU" dirty="0">
                <a:latin typeface="Arial" pitchFamily="34" charset="0"/>
              </a:rPr>
              <a:t>Чтобы в течение дня мы поработали четко,</a:t>
            </a:r>
            <a:r>
              <a:rPr lang="ru-RU" baseline="0" dirty="0">
                <a:latin typeface="Arial" pitchFamily="34" charset="0"/>
              </a:rPr>
              <a:t> разобрали все важные вопросы для каждого из нас и уложились во времени, нам помогут несколько правил работы на тренинге</a:t>
            </a:r>
            <a:endParaRPr lang="ru-RU" dirty="0">
              <a:latin typeface="Arial" pitchFamily="34" charset="0"/>
            </a:endParaRPr>
          </a:p>
          <a:p>
            <a:pPr marL="226794" indent="-226794" eaLnBrk="1" hangingPunct="1">
              <a:lnSpc>
                <a:spcPct val="90000"/>
              </a:lnSpc>
              <a:buFontTx/>
              <a:buChar char="-"/>
            </a:pPr>
            <a:r>
              <a:rPr lang="ru-RU" dirty="0">
                <a:latin typeface="Arial" pitchFamily="34" charset="0"/>
              </a:rPr>
              <a:t>Тренер</a:t>
            </a:r>
            <a:r>
              <a:rPr lang="ru-RU" baseline="0" dirty="0">
                <a:latin typeface="Arial" pitchFamily="34" charset="0"/>
              </a:rPr>
              <a:t> спрашивает участников относительно каждого пункта, как они считают, в чем суть правила, корректирует, соглашается</a:t>
            </a:r>
          </a:p>
          <a:p>
            <a:endParaRPr lang="ru-RU" dirty="0"/>
          </a:p>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2</a:t>
            </a:fld>
            <a:endParaRPr lang="en-US" dirty="0"/>
          </a:p>
        </p:txBody>
      </p:sp>
    </p:spTree>
    <p:extLst>
      <p:ext uri="{BB962C8B-B14F-4D97-AF65-F5344CB8AC3E}">
        <p14:creationId xmlns:p14="http://schemas.microsoft.com/office/powerpoint/2010/main" val="1900919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72</a:t>
            </a:fld>
            <a:endParaRPr lang="en-US" dirty="0"/>
          </a:p>
        </p:txBody>
      </p:sp>
    </p:spTree>
    <p:extLst>
      <p:ext uri="{BB962C8B-B14F-4D97-AF65-F5344CB8AC3E}">
        <p14:creationId xmlns:p14="http://schemas.microsoft.com/office/powerpoint/2010/main" val="1724443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73</a:t>
            </a:fld>
            <a:endParaRPr lang="en-US" dirty="0"/>
          </a:p>
        </p:txBody>
      </p:sp>
    </p:spTree>
    <p:extLst>
      <p:ext uri="{BB962C8B-B14F-4D97-AF65-F5344CB8AC3E}">
        <p14:creationId xmlns:p14="http://schemas.microsoft.com/office/powerpoint/2010/main" val="17244435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Пример</a:t>
            </a:r>
            <a:r>
              <a:rPr lang="ru-RU" baseline="0" dirty="0" smtClean="0"/>
              <a:t> с проколом колеса. С участников варианты по каждому типу решения.</a:t>
            </a:r>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75</a:t>
            </a:fld>
            <a:endParaRPr lang="en-US"/>
          </a:p>
        </p:txBody>
      </p:sp>
    </p:spTree>
    <p:extLst>
      <p:ext uri="{BB962C8B-B14F-4D97-AF65-F5344CB8AC3E}">
        <p14:creationId xmlns:p14="http://schemas.microsoft.com/office/powerpoint/2010/main" val="9073390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77</a:t>
            </a:fld>
            <a:endParaRPr lang="en-US"/>
          </a:p>
        </p:txBody>
      </p:sp>
    </p:spTree>
    <p:extLst>
      <p:ext uri="{BB962C8B-B14F-4D97-AF65-F5344CB8AC3E}">
        <p14:creationId xmlns:p14="http://schemas.microsoft.com/office/powerpoint/2010/main" val="12657207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78</a:t>
            </a:fld>
            <a:endParaRPr lang="en-US"/>
          </a:p>
        </p:txBody>
      </p:sp>
    </p:spTree>
    <p:extLst>
      <p:ext uri="{BB962C8B-B14F-4D97-AF65-F5344CB8AC3E}">
        <p14:creationId xmlns:p14="http://schemas.microsoft.com/office/powerpoint/2010/main" val="12657207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79</a:t>
            </a:fld>
            <a:endParaRPr lang="en-US"/>
          </a:p>
        </p:txBody>
      </p:sp>
    </p:spTree>
    <p:extLst>
      <p:ext uri="{BB962C8B-B14F-4D97-AF65-F5344CB8AC3E}">
        <p14:creationId xmlns:p14="http://schemas.microsoft.com/office/powerpoint/2010/main" val="7105969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80</a:t>
            </a:fld>
            <a:endParaRPr lang="en-US"/>
          </a:p>
        </p:txBody>
      </p:sp>
    </p:spTree>
    <p:extLst>
      <p:ext uri="{BB962C8B-B14F-4D97-AF65-F5344CB8AC3E}">
        <p14:creationId xmlns:p14="http://schemas.microsoft.com/office/powerpoint/2010/main" val="12657207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dirty="0">
                <a:latin typeface="Arial" panose="020B0604020202020204" pitchFamily="34" charset="0"/>
              </a:rPr>
              <a:t>Инструкция – из 3-х кругов необходимо сделать 2</a:t>
            </a:r>
          </a:p>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84</a:t>
            </a:fld>
            <a:endParaRPr lang="en-US"/>
          </a:p>
        </p:txBody>
      </p:sp>
    </p:spTree>
    <p:extLst>
      <p:ext uri="{BB962C8B-B14F-4D97-AF65-F5344CB8AC3E}">
        <p14:creationId xmlns:p14="http://schemas.microsoft.com/office/powerpoint/2010/main" val="5251999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86</a:t>
            </a:fld>
            <a:endParaRPr lang="en-US"/>
          </a:p>
        </p:txBody>
      </p:sp>
    </p:spTree>
    <p:extLst>
      <p:ext uri="{BB962C8B-B14F-4D97-AF65-F5344CB8AC3E}">
        <p14:creationId xmlns:p14="http://schemas.microsoft.com/office/powerpoint/2010/main" val="25335956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89</a:t>
            </a:fld>
            <a:endParaRPr lang="en-US"/>
          </a:p>
        </p:txBody>
      </p:sp>
    </p:spTree>
    <p:extLst>
      <p:ext uri="{BB962C8B-B14F-4D97-AF65-F5344CB8AC3E}">
        <p14:creationId xmlns:p14="http://schemas.microsoft.com/office/powerpoint/2010/main" val="1265720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3</a:t>
            </a:fld>
            <a:endParaRPr lang="en-US" dirty="0"/>
          </a:p>
        </p:txBody>
      </p:sp>
    </p:spTree>
    <p:extLst>
      <p:ext uri="{BB962C8B-B14F-4D97-AF65-F5344CB8AC3E}">
        <p14:creationId xmlns:p14="http://schemas.microsoft.com/office/powerpoint/2010/main" val="17244435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91</a:t>
            </a:fld>
            <a:endParaRPr lang="en-US"/>
          </a:p>
        </p:txBody>
      </p:sp>
    </p:spTree>
    <p:extLst>
      <p:ext uri="{BB962C8B-B14F-4D97-AF65-F5344CB8AC3E}">
        <p14:creationId xmlns:p14="http://schemas.microsoft.com/office/powerpoint/2010/main" val="12657207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93</a:t>
            </a:fld>
            <a:endParaRPr lang="en-US"/>
          </a:p>
        </p:txBody>
      </p:sp>
    </p:spTree>
    <p:extLst>
      <p:ext uri="{BB962C8B-B14F-4D97-AF65-F5344CB8AC3E}">
        <p14:creationId xmlns:p14="http://schemas.microsoft.com/office/powerpoint/2010/main" val="41716743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97</a:t>
            </a:fld>
            <a:endParaRPr lang="en-US"/>
          </a:p>
        </p:txBody>
      </p:sp>
    </p:spTree>
    <p:extLst>
      <p:ext uri="{BB962C8B-B14F-4D97-AF65-F5344CB8AC3E}">
        <p14:creationId xmlns:p14="http://schemas.microsoft.com/office/powerpoint/2010/main" val="12657207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Ценности </a:t>
            </a:r>
            <a:r>
              <a:rPr lang="ru-RU" dirty="0" err="1"/>
              <a:t>Росатома</a:t>
            </a:r>
            <a:endParaRPr lang="ru-RU" dirty="0"/>
          </a:p>
          <a:p>
            <a:pPr marL="228600" indent="-228600">
              <a:buAutoNum type="arabicPeriod"/>
            </a:pPr>
            <a:r>
              <a:rPr lang="ru-RU" dirty="0"/>
              <a:t>Уважение</a:t>
            </a:r>
          </a:p>
          <a:p>
            <a:pPr marL="228600" indent="-228600">
              <a:buAutoNum type="arabicPeriod"/>
            </a:pPr>
            <a:r>
              <a:rPr lang="ru-RU" dirty="0"/>
              <a:t>Ответственность за результат</a:t>
            </a:r>
          </a:p>
          <a:p>
            <a:pPr marL="228600" indent="-228600">
              <a:buAutoNum type="arabicPeriod"/>
            </a:pPr>
            <a:r>
              <a:rPr lang="ru-RU" dirty="0"/>
              <a:t>Эффективность</a:t>
            </a:r>
          </a:p>
          <a:p>
            <a:pPr marL="228600" indent="-228600">
              <a:buAutoNum type="arabicPeriod"/>
            </a:pPr>
            <a:r>
              <a:rPr lang="ru-RU" dirty="0"/>
              <a:t>Единая</a:t>
            </a:r>
            <a:r>
              <a:rPr lang="ru-RU" baseline="0" dirty="0"/>
              <a:t> команда</a:t>
            </a:r>
          </a:p>
          <a:p>
            <a:pPr marL="228600" indent="-228600">
              <a:buAutoNum type="arabicPeriod"/>
            </a:pPr>
            <a:r>
              <a:rPr lang="ru-RU" baseline="0" dirty="0"/>
              <a:t>На шаг впереди</a:t>
            </a:r>
          </a:p>
          <a:p>
            <a:pPr marL="228600" indent="-228600">
              <a:buAutoNum type="arabicPeriod"/>
            </a:pPr>
            <a:r>
              <a:rPr lang="ru-RU" baseline="0" dirty="0"/>
              <a:t>Безопасность</a:t>
            </a:r>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98</a:t>
            </a:fld>
            <a:endParaRPr lang="en-US"/>
          </a:p>
        </p:txBody>
      </p:sp>
    </p:spTree>
    <p:extLst>
      <p:ext uri="{BB962C8B-B14F-4D97-AF65-F5344CB8AC3E}">
        <p14:creationId xmlns:p14="http://schemas.microsoft.com/office/powerpoint/2010/main" val="20467535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99</a:t>
            </a:fld>
            <a:endParaRPr lang="en-US"/>
          </a:p>
        </p:txBody>
      </p:sp>
    </p:spTree>
    <p:extLst>
      <p:ext uri="{BB962C8B-B14F-4D97-AF65-F5344CB8AC3E}">
        <p14:creationId xmlns:p14="http://schemas.microsoft.com/office/powerpoint/2010/main" val="1265720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4</a:t>
            </a:fld>
            <a:endParaRPr lang="en-US" dirty="0"/>
          </a:p>
        </p:txBody>
      </p:sp>
    </p:spTree>
    <p:extLst>
      <p:ext uri="{BB962C8B-B14F-4D97-AF65-F5344CB8AC3E}">
        <p14:creationId xmlns:p14="http://schemas.microsoft.com/office/powerpoint/2010/main" val="17244435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Системное и несистемное решение</a:t>
            </a:r>
            <a:endParaRPr lang="ru-RU" baseline="0" dirty="0"/>
          </a:p>
          <a:p>
            <a:endParaRPr lang="ru-RU" baseline="0" dirty="0"/>
          </a:p>
          <a:p>
            <a:r>
              <a:rPr lang="ru-RU" baseline="0" dirty="0"/>
              <a:t>История строительства Ростовской АЭС (г. Волгодонск)</a:t>
            </a:r>
          </a:p>
          <a:p>
            <a:endParaRPr lang="ru-RU" dirty="0"/>
          </a:p>
          <a:p>
            <a:r>
              <a:rPr lang="ru-RU" dirty="0"/>
              <a:t>После аварии на Чернобыльской АЭС Волгодонск охватила паника. Жители стали бояться повторения ЧП на Ростовской АЭС. Многие политики сделали себе на этом страхе политическую карьеру. Не разбираясь в атомной энергетике, они умело играли на страхе людей, постоянно подогревали его в средствах массовой информации, в листовках, на митингах обнародовались все факты брака, допущенного при строительстве станции. В городе набрало силу общественное движение «Зелёная волна», открыто протестующее против дальнейшего строительства </a:t>
            </a:r>
            <a:r>
              <a:rPr lang="ru-RU" dirty="0" err="1"/>
              <a:t>РоАЭС</a:t>
            </a:r>
            <a:r>
              <a:rPr lang="ru-RU" dirty="0"/>
              <a:t>. Пиком «зелёного» движения стал 1990 год. Большинство предприятий Волгодонска выступило в поддержку прекращения строительства станции. 6 августа состоялась мощная акция — блокирование АЭС. Под напором общественного мнения 6 апреля 1990 года </a:t>
            </a:r>
            <a:r>
              <a:rPr lang="ru-RU" dirty="0" err="1"/>
              <a:t>Волгодонский</a:t>
            </a:r>
            <a:r>
              <a:rPr lang="ru-RU" dirty="0"/>
              <a:t> горисполком принял решение о прекращении строительства атомной станции.</a:t>
            </a:r>
          </a:p>
          <a:p>
            <a:endParaRPr lang="ru-RU" dirty="0"/>
          </a:p>
          <a:p>
            <a:r>
              <a:rPr lang="ru-RU" dirty="0"/>
              <a:t>С другой стороны, после чернобыльской катастрофы резко сократились заказы на оборудование для атомной энергетики. Объём производства на </a:t>
            </a:r>
            <a:r>
              <a:rPr lang="ru-RU" dirty="0" err="1"/>
              <a:t>Атоммаше</a:t>
            </a:r>
            <a:r>
              <a:rPr lang="ru-RU" dirty="0"/>
              <a:t> упал более чем в 2 раза.</a:t>
            </a:r>
          </a:p>
          <a:p>
            <a:endParaRPr lang="ru-RU" dirty="0"/>
          </a:p>
          <a:p>
            <a:r>
              <a:rPr lang="ru-RU" dirty="0"/>
              <a:t>С 1992 года, после приостановки строительства атомной станции и падения производства на большинстве городских предприятий, бюджет города стал дефицитным, а город — дотационным. Спад производства ощущался во всех сферах. Как и в целом по стране, в Волгодонске начались перебои с выплатой зарплат. Один за одним стали вспыхивать митинги и забастовки. Самой массовой стала акция протеста 7 октября 1998 года, на которую собрались тысячи не получающих зарплату горожан, — в основном учителя, медики, коммунальщики.</a:t>
            </a:r>
          </a:p>
          <a:p>
            <a:endParaRPr lang="ru-RU" dirty="0"/>
          </a:p>
          <a:p>
            <a:r>
              <a:rPr lang="ru-RU" dirty="0"/>
              <a:t>Новый этап развития Волгодонска начался 6 апреля 1998 года. В этот день депутаты городской Думы на внеочередном заседании рассматривали вопрос «О перспективах социально-экономического развития Волгодонска». К тому времени экономическая ситуация, в которой оказался Волгодонск, была критической. Город погряз в долгах, дотационный бюджет имел огромный дефицит. Примерно за час обсуждений народные избранники решили обратиться к Правительству России с предложением о продолжении строительства Ростовской АЭС.</a:t>
            </a:r>
          </a:p>
          <a:p>
            <a:endParaRPr lang="ru-RU" dirty="0"/>
          </a:p>
          <a:p>
            <a:r>
              <a:rPr lang="ru-RU" dirty="0"/>
              <a:t>Горожане решение депутатов не поддержали. Люди протестовали, устраивали митинги, направляли резолюции во все инстанции. Тем не менее, 26 июня губернатор Ростовской области Владимир Чуб распорядился создать комиссию, которая должна была дать заключение о дальнейшей судьбе атомной станции. Комиссия решила, что такой вопрос находится в компетенции Правительства России, однако решение возможно только в случае положительного заключения повторной Государственной экологической экспертизы.</a:t>
            </a:r>
          </a:p>
          <a:p>
            <a:endParaRPr lang="ru-RU" dirty="0"/>
          </a:p>
          <a:p>
            <a:r>
              <a:rPr lang="ru-RU" dirty="0"/>
              <a:t>Свой вывод эксперты сделали 7 февраля 2000 года. Согласно заключению Государственной экспертизы, Ростовская АЭС соответствует требованиям природоохранного законодательства Российской Федерации. И 10 мая Госатомнадзор выдал лицензию на продолжение сооружения первого энергоблока.</a:t>
            </a:r>
          </a:p>
          <a:p>
            <a:endParaRPr lang="ru-RU" dirty="0"/>
          </a:p>
          <a:p>
            <a:r>
              <a:rPr lang="ru-RU" dirty="0"/>
              <a:t>19 января 2001 года Госатомнадзор выдал лицензию на эксплуатацию первого блока Ростовской АЭС. 21 января в реактор была загружена первая кассета с ядерным топливом, а 23 февраля реактор выведен на минимальный контролируемый уровень мощности. 30 марта в 8 часов 47 минут по местному времени на атомной станции был включён турбогенератор и АЭС дала свой первый ток. Действующая станция до 2010 года называлась «</a:t>
            </a:r>
            <a:r>
              <a:rPr lang="ru-RU" dirty="0" err="1"/>
              <a:t>Волгодонская</a:t>
            </a:r>
            <a:r>
              <a:rPr lang="ru-RU" dirty="0"/>
              <a:t> АЭС».</a:t>
            </a:r>
          </a:p>
          <a:p>
            <a:endParaRPr lang="ru-RU" dirty="0"/>
          </a:p>
          <a:p>
            <a:r>
              <a:rPr lang="ru-RU" dirty="0"/>
              <a:t>Экономика Волгодонска начала возрождаться. Долги по зарплате сокращались. Стали реконструироваться и строиться коммуникации, возводиться новое жильё. Снова начал получать заказы атомной тематики </a:t>
            </a:r>
            <a:r>
              <a:rPr lang="ru-RU" dirty="0" err="1"/>
              <a:t>Атоммаш</a:t>
            </a:r>
            <a:r>
              <a:rPr lang="ru-RU" dirty="0"/>
              <a:t>.</a:t>
            </a:r>
          </a:p>
        </p:txBody>
      </p:sp>
      <p:sp>
        <p:nvSpPr>
          <p:cNvPr id="4" name="Номер слайда 3"/>
          <p:cNvSpPr>
            <a:spLocks noGrp="1"/>
          </p:cNvSpPr>
          <p:nvPr>
            <p:ph type="sldNum" sz="quarter" idx="10"/>
          </p:nvPr>
        </p:nvSpPr>
        <p:spPr/>
        <p:txBody>
          <a:bodyPr/>
          <a:lstStyle/>
          <a:p>
            <a:fld id="{5AFE0568-4924-0948-B733-C7798D13CECE}" type="slidenum">
              <a:rPr lang="en-US" smtClean="0"/>
              <a:pPr/>
              <a:t>10</a:t>
            </a:fld>
            <a:endParaRPr lang="en-US"/>
          </a:p>
        </p:txBody>
      </p:sp>
    </p:spTree>
    <p:extLst>
      <p:ext uri="{BB962C8B-B14F-4D97-AF65-F5344CB8AC3E}">
        <p14:creationId xmlns:p14="http://schemas.microsoft.com/office/powerpoint/2010/main" val="25293944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11</a:t>
            </a:fld>
            <a:endParaRPr lang="en-US"/>
          </a:p>
        </p:txBody>
      </p:sp>
    </p:spTree>
    <p:extLst>
      <p:ext uri="{BB962C8B-B14F-4D97-AF65-F5344CB8AC3E}">
        <p14:creationId xmlns:p14="http://schemas.microsoft.com/office/powerpoint/2010/main" val="11346831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DA0A4A12-7E97-6B41-A77E-C63541191550}" type="slidenum">
              <a:rPr lang="en-US" smtClean="0"/>
              <a:pPr/>
              <a:t>33</a:t>
            </a:fld>
            <a:endParaRPr lang="en-US"/>
          </a:p>
        </p:txBody>
      </p:sp>
    </p:spTree>
    <p:extLst>
      <p:ext uri="{BB962C8B-B14F-4D97-AF65-F5344CB8AC3E}">
        <p14:creationId xmlns:p14="http://schemas.microsoft.com/office/powerpoint/2010/main" val="1178252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Пример:</a:t>
            </a:r>
          </a:p>
          <a:p>
            <a:r>
              <a:rPr lang="ru-RU" dirty="0"/>
              <a:t>Формулировка</a:t>
            </a:r>
            <a:r>
              <a:rPr lang="ru-RU" baseline="0" dirty="0"/>
              <a:t> проблемы: «При температуре воздуха ниже -10 градусов подача омывающей жидкости на лобовое стекло происходит нестабильно (</a:t>
            </a:r>
            <a:r>
              <a:rPr lang="ru-RU" baseline="0"/>
              <a:t>1 раз из 10)»</a:t>
            </a:r>
          </a:p>
        </p:txBody>
      </p:sp>
      <p:sp>
        <p:nvSpPr>
          <p:cNvPr id="4" name="Номер слайда 3"/>
          <p:cNvSpPr>
            <a:spLocks noGrp="1"/>
          </p:cNvSpPr>
          <p:nvPr>
            <p:ph type="sldNum" sz="quarter" idx="10"/>
          </p:nvPr>
        </p:nvSpPr>
        <p:spPr/>
        <p:txBody>
          <a:bodyPr/>
          <a:lstStyle/>
          <a:p>
            <a:fld id="{DA0A4A12-7E97-6B41-A77E-C63541191550}" type="slidenum">
              <a:rPr lang="en-US" smtClean="0"/>
              <a:pPr/>
              <a:t>41</a:t>
            </a:fld>
            <a:endParaRPr lang="en-US"/>
          </a:p>
        </p:txBody>
      </p:sp>
    </p:spTree>
    <p:extLst>
      <p:ext uri="{BB962C8B-B14F-4D97-AF65-F5344CB8AC3E}">
        <p14:creationId xmlns:p14="http://schemas.microsoft.com/office/powerpoint/2010/main" val="1161656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A0A4A12-7E97-6B41-A77E-C63541191550}" type="slidenum">
              <a:rPr lang="en-US" smtClean="0"/>
              <a:pPr/>
              <a:t>42</a:t>
            </a:fld>
            <a:endParaRPr lang="en-US"/>
          </a:p>
        </p:txBody>
      </p:sp>
    </p:spTree>
    <p:extLst>
      <p:ext uri="{BB962C8B-B14F-4D97-AF65-F5344CB8AC3E}">
        <p14:creationId xmlns:p14="http://schemas.microsoft.com/office/powerpoint/2010/main" val="36532568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Заголовок">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1094503" y="1589854"/>
            <a:ext cx="4578164" cy="2040934"/>
          </a:xfrm>
          <a:noFill/>
        </p:spPr>
        <p:txBody>
          <a:bodyPr anchor="b">
            <a:normAutofit/>
          </a:bodyPr>
          <a:lstStyle>
            <a:lvl1pPr algn="l">
              <a:lnSpc>
                <a:spcPct val="80000"/>
              </a:lnSpc>
              <a:defRPr sz="4200" b="1"/>
            </a:lvl1pPr>
          </a:lstStyle>
          <a:p>
            <a:r>
              <a:rPr lang="ru-RU" dirty="0"/>
              <a:t>Заголовок презентации</a:t>
            </a:r>
            <a:endParaRPr lang="en-US" dirty="0"/>
          </a:p>
        </p:txBody>
      </p:sp>
      <p:sp>
        <p:nvSpPr>
          <p:cNvPr id="3" name="Subtitle 2"/>
          <p:cNvSpPr>
            <a:spLocks noGrp="1"/>
          </p:cNvSpPr>
          <p:nvPr>
            <p:ph type="subTitle" idx="1" hasCustomPrompt="1"/>
          </p:nvPr>
        </p:nvSpPr>
        <p:spPr>
          <a:xfrm>
            <a:off x="1094504" y="3658541"/>
            <a:ext cx="4578163" cy="778933"/>
          </a:xfrm>
          <a:noFill/>
        </p:spPr>
        <p:txBody>
          <a:bodyPr>
            <a:normAutofit/>
          </a:bodyPr>
          <a:lstStyle>
            <a:lvl1pPr marL="0" indent="0" algn="l">
              <a:buNone/>
              <a:defRPr sz="2000" baseline="0">
                <a:solidFill>
                  <a:srgbClr val="1F497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a:t>Подзаголовок презентации</a:t>
            </a:r>
            <a:endParaRPr lang="en-US" dirty="0"/>
          </a:p>
        </p:txBody>
      </p:sp>
      <p:sp>
        <p:nvSpPr>
          <p:cNvPr id="4" name="Date Placeholder 3"/>
          <p:cNvSpPr>
            <a:spLocks noGrp="1"/>
          </p:cNvSpPr>
          <p:nvPr>
            <p:ph type="dt" sz="half" idx="10"/>
          </p:nvPr>
        </p:nvSpPr>
        <p:spPr>
          <a:xfrm>
            <a:off x="1076319" y="6356352"/>
            <a:ext cx="2133600" cy="365125"/>
          </a:xfrm>
        </p:spPr>
        <p:txBody>
          <a:bodyPr/>
          <a:lstStyle>
            <a:lvl1pPr>
              <a:defRPr>
                <a:solidFill>
                  <a:srgbClr val="0B478D"/>
                </a:solidFill>
              </a:defRPr>
            </a:lvl1pPr>
          </a:lstStyle>
          <a:p>
            <a:fld id="{FEF59161-6C04-3443-A2D4-5451B050AF7A}" type="datetime1">
              <a:rPr lang="ru-RU" smtClean="0"/>
              <a:pPr/>
              <a:t>22.11.2019</a:t>
            </a:fld>
            <a:endParaRPr lang="en-US" dirty="0"/>
          </a:p>
        </p:txBody>
      </p:sp>
      <p:sp>
        <p:nvSpPr>
          <p:cNvPr id="6" name="Slide Number Placeholder 5"/>
          <p:cNvSpPr>
            <a:spLocks noGrp="1"/>
          </p:cNvSpPr>
          <p:nvPr>
            <p:ph type="sldNum" sz="quarter" idx="12"/>
          </p:nvPr>
        </p:nvSpPr>
        <p:spPr/>
        <p:txBody>
          <a:bodyPr/>
          <a:lstStyle>
            <a:lvl1pPr>
              <a:defRPr>
                <a:solidFill>
                  <a:srgbClr val="0B478D"/>
                </a:solidFill>
              </a:defRPr>
            </a:lvl1pPr>
          </a:lstStyle>
          <a:p>
            <a:fld id="{C33C34FD-A43B-634A-9B8C-9626670F7CE8}" type="slidenum">
              <a:rPr lang="en-US" smtClean="0"/>
              <a:pPr/>
              <a:t>‹#›</a:t>
            </a:fld>
            <a:endParaRPr lang="en-US"/>
          </a:p>
        </p:txBody>
      </p:sp>
      <p:sp>
        <p:nvSpPr>
          <p:cNvPr id="18" name="Text Placeholder 16"/>
          <p:cNvSpPr>
            <a:spLocks noGrp="1"/>
          </p:cNvSpPr>
          <p:nvPr>
            <p:ph type="body" sz="quarter" idx="14" hasCustomPrompt="1"/>
          </p:nvPr>
        </p:nvSpPr>
        <p:spPr>
          <a:xfrm>
            <a:off x="1093788" y="5534677"/>
            <a:ext cx="4578350" cy="423333"/>
          </a:xfrm>
        </p:spPr>
        <p:txBody>
          <a:bodyPr>
            <a:normAutofit/>
          </a:bodyPr>
          <a:lstStyle>
            <a:lvl1pPr marL="0" indent="0">
              <a:buNone/>
              <a:defRPr sz="2000">
                <a:solidFill>
                  <a:schemeClr val="tx2"/>
                </a:solidFill>
              </a:defRPr>
            </a:lvl1pPr>
          </a:lstStyle>
          <a:p>
            <a:pPr lvl="0"/>
            <a:r>
              <a:rPr lang="ru-RU" dirty="0"/>
              <a:t>Москва 2015</a:t>
            </a:r>
            <a:endParaRPr lang="en-US" dirty="0"/>
          </a:p>
        </p:txBody>
      </p:sp>
      <p:sp>
        <p:nvSpPr>
          <p:cNvPr id="19" name="Text Placeholder 16"/>
          <p:cNvSpPr>
            <a:spLocks noGrp="1"/>
          </p:cNvSpPr>
          <p:nvPr>
            <p:ph type="body" sz="quarter" idx="15" hasCustomPrompt="1"/>
          </p:nvPr>
        </p:nvSpPr>
        <p:spPr>
          <a:xfrm>
            <a:off x="1093788" y="4768443"/>
            <a:ext cx="4578350" cy="762000"/>
          </a:xfrm>
        </p:spPr>
        <p:txBody>
          <a:bodyPr>
            <a:normAutofit/>
          </a:bodyPr>
          <a:lstStyle>
            <a:lvl1pPr marL="0" indent="0">
              <a:buNone/>
              <a:defRPr sz="2000">
                <a:solidFill>
                  <a:schemeClr val="tx2"/>
                </a:solidFill>
              </a:defRPr>
            </a:lvl1pPr>
          </a:lstStyle>
          <a:p>
            <a:pPr lvl="0"/>
            <a:r>
              <a:rPr lang="ru-RU" dirty="0"/>
              <a:t>Докладчик</a:t>
            </a:r>
            <a:endParaRPr lang="en-US" dirty="0"/>
          </a:p>
        </p:txBody>
      </p:sp>
      <p:grpSp>
        <p:nvGrpSpPr>
          <p:cNvPr id="24" name="Group 23"/>
          <p:cNvGrpSpPr/>
          <p:nvPr userDrawn="1"/>
        </p:nvGrpSpPr>
        <p:grpSpPr>
          <a:xfrm>
            <a:off x="0" y="4745583"/>
            <a:ext cx="5672667" cy="45719"/>
            <a:chOff x="0" y="1417638"/>
            <a:chExt cx="9161114" cy="0"/>
          </a:xfrm>
        </p:grpSpPr>
        <p:cxnSp>
          <p:nvCxnSpPr>
            <p:cNvPr id="20" name="Straight Connector 19"/>
            <p:cNvCxnSpPr/>
            <p:nvPr userDrawn="1"/>
          </p:nvCxnSpPr>
          <p:spPr>
            <a:xfrm>
              <a:off x="0" y="1417638"/>
              <a:ext cx="6704680" cy="0"/>
            </a:xfrm>
            <a:prstGeom prst="line">
              <a:avLst/>
            </a:prstGeom>
            <a:ln w="444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userDrawn="1"/>
          </p:nvCxnSpPr>
          <p:spPr>
            <a:xfrm>
              <a:off x="6704680" y="1417638"/>
              <a:ext cx="834775" cy="0"/>
            </a:xfrm>
            <a:prstGeom prst="line">
              <a:avLst/>
            </a:prstGeom>
            <a:ln w="44450">
              <a:solidFill>
                <a:srgbClr val="96016C"/>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userDrawn="1"/>
          </p:nvCxnSpPr>
          <p:spPr>
            <a:xfrm>
              <a:off x="7523716" y="1417638"/>
              <a:ext cx="834775" cy="0"/>
            </a:xfrm>
            <a:prstGeom prst="line">
              <a:avLst/>
            </a:prstGeom>
            <a:ln w="44450">
              <a:solidFill>
                <a:srgbClr val="248378"/>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a:off x="8326339" y="1417638"/>
              <a:ext cx="834775" cy="0"/>
            </a:xfrm>
            <a:prstGeom prst="line">
              <a:avLst/>
            </a:prstGeom>
            <a:ln w="44450">
              <a:solidFill>
                <a:srgbClr val="D98616"/>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993917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7975B8-4A68-EA40-AD56-CA7AC6CD16E7}" type="datetime1">
              <a:rPr lang="ru-RU" smtClean="0"/>
              <a:pPr/>
              <a:t>22.11.2019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3C34FD-A43B-634A-9B8C-9626670F7CE8}" type="slidenum">
              <a:rPr lang="en-US" smtClean="0"/>
              <a:pPr/>
              <a:t>‹#›</a:t>
            </a:fld>
            <a:endParaRPr lang="en-US"/>
          </a:p>
        </p:txBody>
      </p:sp>
    </p:spTree>
    <p:extLst>
      <p:ext uri="{BB962C8B-B14F-4D97-AF65-F5344CB8AC3E}">
        <p14:creationId xmlns:p14="http://schemas.microsoft.com/office/powerpoint/2010/main" val="3283892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Картинка и Контент 2/3">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575051" y="1600202"/>
            <a:ext cx="5111750" cy="4525963"/>
          </a:xfrm>
        </p:spPr>
        <p:txBody>
          <a:bodyPr>
            <a:normAutofit/>
          </a:bodyPr>
          <a:lstStyle>
            <a:lvl1pPr marL="0" indent="0">
              <a:buNone/>
              <a:defRPr sz="2200"/>
            </a:lvl1pPr>
            <a:lvl2pPr>
              <a:defRPr sz="1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dirty="0"/>
              <a:t>Вставить сюда</a:t>
            </a:r>
            <a:r>
              <a:rPr lang="en-US" dirty="0"/>
              <a:t> </a:t>
            </a:r>
            <a:r>
              <a:rPr lang="ru-RU" dirty="0"/>
              <a:t>текст/таблицу/диаграмму/картинку/</a:t>
            </a:r>
            <a:r>
              <a:rPr lang="en-US" dirty="0"/>
              <a:t>SmartArt</a:t>
            </a:r>
            <a:endParaRPr lang="ru-RU" dirty="0"/>
          </a:p>
          <a:p>
            <a:pPr lvl="1"/>
            <a:r>
              <a:rPr lang="ru-RU" dirty="0"/>
              <a:t>Текст</a:t>
            </a:r>
            <a:r>
              <a:rPr lang="en-US" dirty="0"/>
              <a:t> L2</a:t>
            </a:r>
            <a:endParaRPr lang="ru-RU" dirty="0"/>
          </a:p>
        </p:txBody>
      </p:sp>
      <p:sp>
        <p:nvSpPr>
          <p:cNvPr id="5" name="Date Placeholder 4"/>
          <p:cNvSpPr>
            <a:spLocks noGrp="1"/>
          </p:cNvSpPr>
          <p:nvPr>
            <p:ph type="dt" sz="half" idx="10"/>
          </p:nvPr>
        </p:nvSpPr>
        <p:spPr/>
        <p:txBody>
          <a:bodyPr/>
          <a:lstStyle/>
          <a:p>
            <a:fld id="{681EC9B3-57AE-7241-B48C-C152937756E3}" type="datetime1">
              <a:rPr lang="ru-RU" smtClean="0"/>
              <a:pPr/>
              <a:t>22.11.2019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3C34FD-A43B-634A-9B8C-9626670F7CE8}" type="slidenum">
              <a:rPr lang="en-US" smtClean="0"/>
              <a:pPr/>
              <a:t>‹#›</a:t>
            </a:fld>
            <a:endParaRPr lang="en-US"/>
          </a:p>
        </p:txBody>
      </p:sp>
      <p:sp>
        <p:nvSpPr>
          <p:cNvPr id="9" name="Content Placeholder 8"/>
          <p:cNvSpPr>
            <a:spLocks noGrp="1"/>
          </p:cNvSpPr>
          <p:nvPr>
            <p:ph sz="quarter" idx="13" hasCustomPrompt="1"/>
          </p:nvPr>
        </p:nvSpPr>
        <p:spPr>
          <a:xfrm>
            <a:off x="457200" y="1600202"/>
            <a:ext cx="3008313" cy="4525961"/>
          </a:xfrm>
        </p:spPr>
        <p:txBody>
          <a:bodyPr anchor="t"/>
          <a:lstStyle>
            <a:lvl1pPr marL="0" indent="0" algn="l">
              <a:buNone/>
              <a:defRPr sz="2200" baseline="0"/>
            </a:lvl1pPr>
            <a:lvl2pPr algn="l">
              <a:defRPr sz="1800"/>
            </a:lvl2pPr>
          </a:lstStyle>
          <a:p>
            <a:pPr lvl="0"/>
            <a:r>
              <a:rPr lang="ru-RU" dirty="0"/>
              <a:t>Вставить сюда</a:t>
            </a:r>
            <a:r>
              <a:rPr lang="en-US" dirty="0"/>
              <a:t> </a:t>
            </a:r>
            <a:r>
              <a:rPr lang="ru-RU" dirty="0"/>
              <a:t>текст/таблицу/диаграмму/картинку/</a:t>
            </a:r>
            <a:r>
              <a:rPr lang="en-US" dirty="0"/>
              <a:t>SmartArt</a:t>
            </a:r>
            <a:endParaRPr lang="ru-RU" dirty="0"/>
          </a:p>
          <a:p>
            <a:pPr lvl="1"/>
            <a:r>
              <a:rPr lang="ru-RU" dirty="0"/>
              <a:t>Текст</a:t>
            </a:r>
            <a:r>
              <a:rPr lang="en-US" dirty="0"/>
              <a:t> L2</a:t>
            </a:r>
            <a:endParaRPr lang="ru-RU" dirty="0"/>
          </a:p>
        </p:txBody>
      </p:sp>
      <p:sp>
        <p:nvSpPr>
          <p:cNvPr id="11" name="Title 10"/>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11748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Картинка с подписью">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457200" y="1540383"/>
            <a:ext cx="8367252" cy="3965682"/>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a:t>Вставить сюда картинку</a:t>
            </a:r>
            <a:endParaRPr lang="en-US" dirty="0"/>
          </a:p>
        </p:txBody>
      </p:sp>
      <p:sp>
        <p:nvSpPr>
          <p:cNvPr id="5" name="Date Placeholder 4"/>
          <p:cNvSpPr>
            <a:spLocks noGrp="1"/>
          </p:cNvSpPr>
          <p:nvPr>
            <p:ph type="dt" sz="half" idx="10"/>
          </p:nvPr>
        </p:nvSpPr>
        <p:spPr/>
        <p:txBody>
          <a:bodyPr/>
          <a:lstStyle/>
          <a:p>
            <a:fld id="{02354B51-225B-8D4D-8BC2-83573F426D14}" type="datetime1">
              <a:rPr lang="ru-RU" smtClean="0"/>
              <a:pPr/>
              <a:t>22.11.2019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3C34FD-A43B-634A-9B8C-9626670F7CE8}" type="slidenum">
              <a:rPr lang="en-US" smtClean="0"/>
              <a:pPr/>
              <a:t>‹#›</a:t>
            </a:fld>
            <a:endParaRPr lang="en-US"/>
          </a:p>
        </p:txBody>
      </p:sp>
      <p:sp>
        <p:nvSpPr>
          <p:cNvPr id="13" name="Title 12"/>
          <p:cNvSpPr>
            <a:spLocks noGrp="1"/>
          </p:cNvSpPr>
          <p:nvPr>
            <p:ph type="title"/>
          </p:nvPr>
        </p:nvSpPr>
        <p:spPr/>
        <p:txBody>
          <a:bodyPr/>
          <a:lstStyle/>
          <a:p>
            <a:r>
              <a:rPr lang="ru-RU"/>
              <a:t>Click to edit Master title style</a:t>
            </a:r>
            <a:endParaRPr lang="en-US"/>
          </a:p>
        </p:txBody>
      </p:sp>
      <p:sp>
        <p:nvSpPr>
          <p:cNvPr id="15" name="Text Placeholder 14"/>
          <p:cNvSpPr>
            <a:spLocks noGrp="1"/>
          </p:cNvSpPr>
          <p:nvPr>
            <p:ph type="body" sz="quarter" idx="13" hasCustomPrompt="1"/>
          </p:nvPr>
        </p:nvSpPr>
        <p:spPr>
          <a:xfrm>
            <a:off x="457200" y="5626100"/>
            <a:ext cx="7285038" cy="658813"/>
          </a:xfrm>
        </p:spPr>
        <p:txBody>
          <a:bodyPr>
            <a:normAutofit/>
          </a:bodyPr>
          <a:lstStyle>
            <a:lvl1pPr marL="0" indent="0">
              <a:buNone/>
              <a:defRPr sz="2000">
                <a:solidFill>
                  <a:schemeClr val="tx2"/>
                </a:solidFill>
              </a:defRPr>
            </a:lvl1pPr>
          </a:lstStyle>
          <a:p>
            <a:pPr lvl="0"/>
            <a:r>
              <a:rPr lang="ru-RU" dirty="0"/>
              <a:t>Подпись к картинке</a:t>
            </a:r>
            <a:endParaRPr lang="en-US" dirty="0"/>
          </a:p>
        </p:txBody>
      </p:sp>
      <p:grpSp>
        <p:nvGrpSpPr>
          <p:cNvPr id="14" name="Group 13"/>
          <p:cNvGrpSpPr/>
          <p:nvPr userDrawn="1"/>
        </p:nvGrpSpPr>
        <p:grpSpPr>
          <a:xfrm rot="10800000">
            <a:off x="457199" y="5404340"/>
            <a:ext cx="8367252" cy="101725"/>
            <a:chOff x="0" y="1417638"/>
            <a:chExt cx="9161114" cy="0"/>
          </a:xfrm>
        </p:grpSpPr>
        <p:cxnSp>
          <p:nvCxnSpPr>
            <p:cNvPr id="16" name="Straight Connector 15"/>
            <p:cNvCxnSpPr/>
            <p:nvPr userDrawn="1"/>
          </p:nvCxnSpPr>
          <p:spPr>
            <a:xfrm>
              <a:off x="0" y="1417638"/>
              <a:ext cx="6704680" cy="0"/>
            </a:xfrm>
            <a:prstGeom prst="line">
              <a:avLst/>
            </a:prstGeom>
            <a:ln w="444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6704680" y="1417638"/>
              <a:ext cx="834775" cy="0"/>
            </a:xfrm>
            <a:prstGeom prst="line">
              <a:avLst/>
            </a:prstGeom>
            <a:ln w="44450">
              <a:solidFill>
                <a:srgbClr val="96016C"/>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a:off x="7523716" y="1417638"/>
              <a:ext cx="834775" cy="0"/>
            </a:xfrm>
            <a:prstGeom prst="line">
              <a:avLst/>
            </a:prstGeom>
            <a:ln w="44450">
              <a:solidFill>
                <a:srgbClr val="248378"/>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a:off x="8326339" y="1417638"/>
              <a:ext cx="834775" cy="0"/>
            </a:xfrm>
            <a:prstGeom prst="line">
              <a:avLst/>
            </a:prstGeom>
            <a:ln w="44450">
              <a:solidFill>
                <a:srgbClr val="D98616"/>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103757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Заголовок и Контен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hasCustomPrompt="1"/>
          </p:nvPr>
        </p:nvSpPr>
        <p:spPr/>
        <p:txBody>
          <a:bodyPr/>
          <a:lstStyle/>
          <a:p>
            <a:pPr lvl="0"/>
            <a:r>
              <a:rPr lang="ru-RU" dirty="0"/>
              <a:t>Вставить сюда текст/таблицу/диаграмму/картинку/</a:t>
            </a:r>
            <a:r>
              <a:rPr lang="en-US" dirty="0"/>
              <a:t>SmartArt</a:t>
            </a:r>
          </a:p>
          <a:p>
            <a:pPr lvl="1"/>
            <a:r>
              <a:rPr lang="en-US" dirty="0"/>
              <a:t>Level 2</a:t>
            </a:r>
            <a:endParaRPr lang="ru-RU" dirty="0"/>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578531-8B11-5D4A-82A1-A3A718B5958B}" type="datetime1">
              <a:rPr lang="ru-RU" smtClean="0"/>
              <a:pPr/>
              <a:t>22.11.2019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3C34FD-A43B-634A-9B8C-9626670F7CE8}" type="slidenum">
              <a:rPr lang="en-US" smtClean="0"/>
              <a:pPr/>
              <a:t>‹#›</a:t>
            </a:fld>
            <a:endParaRPr lang="en-US"/>
          </a:p>
        </p:txBody>
      </p:sp>
    </p:spTree>
    <p:extLst>
      <p:ext uri="{BB962C8B-B14F-4D97-AF65-F5344CB8AC3E}">
        <p14:creationId xmlns:p14="http://schemas.microsoft.com/office/powerpoint/2010/main" val="728744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Заголовок и Контент с Колонко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hasCustomPrompt="1"/>
          </p:nvPr>
        </p:nvSpPr>
        <p:spPr>
          <a:xfrm>
            <a:off x="457200" y="1600202"/>
            <a:ext cx="5270090" cy="4525963"/>
          </a:xfrm>
        </p:spPr>
        <p:txBody>
          <a:bodyPr/>
          <a:lstStyle/>
          <a:p>
            <a:pPr lvl="0"/>
            <a:r>
              <a:rPr lang="ru-RU" dirty="0"/>
              <a:t>Вставить сюда текст/таблицу/диаграмму/картинку/</a:t>
            </a:r>
            <a:r>
              <a:rPr lang="en-US" dirty="0"/>
              <a:t>SmartArt</a:t>
            </a:r>
          </a:p>
          <a:p>
            <a:pPr lvl="1"/>
            <a:r>
              <a:rPr lang="en-US" dirty="0"/>
              <a:t>Level 2</a:t>
            </a:r>
            <a:endParaRPr lang="ru-RU" dirty="0"/>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578531-8B11-5D4A-82A1-A3A718B5958B}" type="datetime1">
              <a:rPr lang="ru-RU" smtClean="0"/>
              <a:pPr/>
              <a:t>22.11.2019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3C34FD-A43B-634A-9B8C-9626670F7CE8}" type="slidenum">
              <a:rPr lang="en-US" smtClean="0"/>
              <a:pPr/>
              <a:t>‹#›</a:t>
            </a:fld>
            <a:endParaRPr lang="en-US"/>
          </a:p>
        </p:txBody>
      </p:sp>
      <p:sp>
        <p:nvSpPr>
          <p:cNvPr id="10" name="Content Placeholder 6"/>
          <p:cNvSpPr>
            <a:spLocks noGrp="1"/>
          </p:cNvSpPr>
          <p:nvPr>
            <p:ph sz="quarter" idx="4294967295" hasCustomPrompt="1"/>
          </p:nvPr>
        </p:nvSpPr>
        <p:spPr>
          <a:xfrm>
            <a:off x="5842000" y="1600202"/>
            <a:ext cx="2844799" cy="4525961"/>
          </a:xfrm>
          <a:prstGeom prst="round2DiagRect">
            <a:avLst/>
          </a:prstGeom>
          <a:solidFill>
            <a:schemeClr val="tx2">
              <a:lumMod val="20000"/>
              <a:lumOff val="80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lvl1pPr>
              <a:defRPr baseline="0"/>
            </a:lvl1pPr>
          </a:lstStyle>
          <a:p>
            <a:r>
              <a:rPr lang="ru-RU" sz="1600" dirty="0" err="1">
                <a:solidFill>
                  <a:srgbClr val="1F497D"/>
                </a:solidFill>
              </a:rPr>
              <a:t>Вставляь</a:t>
            </a:r>
            <a:r>
              <a:rPr lang="ru-RU" sz="1600" dirty="0">
                <a:solidFill>
                  <a:srgbClr val="1F497D"/>
                </a:solidFill>
              </a:rPr>
              <a:t> сюда текст/таблицу/диаграмму/картинку/</a:t>
            </a:r>
            <a:r>
              <a:rPr lang="en-US" sz="1600" dirty="0">
                <a:solidFill>
                  <a:srgbClr val="1F497D"/>
                </a:solidFill>
              </a:rPr>
              <a:t>SmartArt</a:t>
            </a:r>
          </a:p>
        </p:txBody>
      </p:sp>
    </p:spTree>
    <p:extLst>
      <p:ext uri="{BB962C8B-B14F-4D97-AF65-F5344CB8AC3E}">
        <p14:creationId xmlns:p14="http://schemas.microsoft.com/office/powerpoint/2010/main" val="167045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Раздел">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972"/>
            <a:ext cx="9199911" cy="6899933"/>
          </a:xfrm>
          <a:prstGeom prst="rect">
            <a:avLst/>
          </a:prstGeom>
        </p:spPr>
      </p:pic>
      <p:grpSp>
        <p:nvGrpSpPr>
          <p:cNvPr id="28" name="Group 27"/>
          <p:cNvGrpSpPr/>
          <p:nvPr userDrawn="1"/>
        </p:nvGrpSpPr>
        <p:grpSpPr>
          <a:xfrm>
            <a:off x="0" y="3526585"/>
            <a:ext cx="5098867" cy="174949"/>
            <a:chOff x="0" y="1417638"/>
            <a:chExt cx="9161114" cy="0"/>
          </a:xfrm>
        </p:grpSpPr>
        <p:cxnSp>
          <p:nvCxnSpPr>
            <p:cNvPr id="29" name="Straight Connector 28"/>
            <p:cNvCxnSpPr/>
            <p:nvPr userDrawn="1"/>
          </p:nvCxnSpPr>
          <p:spPr>
            <a:xfrm>
              <a:off x="0" y="1417638"/>
              <a:ext cx="6704680" cy="0"/>
            </a:xfrm>
            <a:prstGeom prst="line">
              <a:avLst/>
            </a:prstGeom>
            <a:ln w="444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a:off x="6704680" y="1417638"/>
              <a:ext cx="834775" cy="0"/>
            </a:xfrm>
            <a:prstGeom prst="line">
              <a:avLst/>
            </a:prstGeom>
            <a:ln w="44450">
              <a:solidFill>
                <a:srgbClr val="96016C"/>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userDrawn="1"/>
          </p:nvCxnSpPr>
          <p:spPr>
            <a:xfrm>
              <a:off x="7523716" y="1417638"/>
              <a:ext cx="834775" cy="0"/>
            </a:xfrm>
            <a:prstGeom prst="line">
              <a:avLst/>
            </a:prstGeom>
            <a:ln w="44450">
              <a:solidFill>
                <a:srgbClr val="248378"/>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userDrawn="1"/>
          </p:nvCxnSpPr>
          <p:spPr>
            <a:xfrm>
              <a:off x="8326339" y="1417638"/>
              <a:ext cx="834775" cy="0"/>
            </a:xfrm>
            <a:prstGeom prst="line">
              <a:avLst/>
            </a:prstGeom>
            <a:ln w="44450">
              <a:solidFill>
                <a:srgbClr val="D98616"/>
              </a:solidFill>
            </a:ln>
            <a:effectLst/>
          </p:spPr>
          <p:style>
            <a:lnRef idx="2">
              <a:schemeClr val="accent1"/>
            </a:lnRef>
            <a:fillRef idx="0">
              <a:schemeClr val="accent1"/>
            </a:fillRef>
            <a:effectRef idx="1">
              <a:schemeClr val="accent1"/>
            </a:effectRef>
            <a:fontRef idx="minor">
              <a:schemeClr val="tx1"/>
            </a:fontRef>
          </p:style>
        </p:cxnSp>
      </p:grpSp>
      <p:sp>
        <p:nvSpPr>
          <p:cNvPr id="13" name="Oval 12"/>
          <p:cNvSpPr/>
          <p:nvPr/>
        </p:nvSpPr>
        <p:spPr>
          <a:xfrm>
            <a:off x="8286151" y="6342831"/>
            <a:ext cx="418086" cy="418086"/>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3734310"/>
            <a:ext cx="4376554" cy="2394997"/>
          </a:xfrm>
        </p:spPr>
        <p:txBody>
          <a:bodyPr anchor="t"/>
          <a:lstStyle>
            <a:lvl1pPr algn="l">
              <a:defRPr sz="4000" b="1" cap="none"/>
            </a:lvl1pPr>
          </a:lstStyle>
          <a:p>
            <a:r>
              <a:rPr lang="en-US" dirty="0"/>
              <a:t>Click to edit Master title style</a:t>
            </a:r>
          </a:p>
        </p:txBody>
      </p:sp>
      <p:sp>
        <p:nvSpPr>
          <p:cNvPr id="3" name="Text Placeholder 2"/>
          <p:cNvSpPr>
            <a:spLocks noGrp="1"/>
          </p:cNvSpPr>
          <p:nvPr>
            <p:ph type="body" idx="1" hasCustomPrompt="1"/>
          </p:nvPr>
        </p:nvSpPr>
        <p:spPr>
          <a:xfrm>
            <a:off x="1384710" y="2892778"/>
            <a:ext cx="3714157" cy="627351"/>
          </a:xfrm>
        </p:spPr>
        <p:txBody>
          <a:bodyPr anchor="b"/>
          <a:lstStyle>
            <a:lvl1pPr marL="0" indent="0">
              <a:buNone/>
              <a:defRPr sz="2000">
                <a:solidFill>
                  <a:schemeClr val="accent1">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Раздел</a:t>
            </a:r>
            <a:endParaRPr lang="en-US" dirty="0"/>
          </a:p>
        </p:txBody>
      </p:sp>
      <p:sp>
        <p:nvSpPr>
          <p:cNvPr id="4" name="Date Placeholder 3"/>
          <p:cNvSpPr>
            <a:spLocks noGrp="1"/>
          </p:cNvSpPr>
          <p:nvPr>
            <p:ph type="dt" sz="half" idx="10"/>
          </p:nvPr>
        </p:nvSpPr>
        <p:spPr>
          <a:xfrm>
            <a:off x="722313" y="6356352"/>
            <a:ext cx="2133600" cy="365125"/>
          </a:xfrm>
        </p:spPr>
        <p:txBody>
          <a:bodyPr/>
          <a:lstStyle/>
          <a:p>
            <a:fld id="{94DD868A-668A-9A4A-A115-27F79E1E270C}" type="datetime1">
              <a:rPr lang="ru-RU" smtClean="0"/>
              <a:pPr/>
              <a:t>22.11.2019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3C34FD-A43B-634A-9B8C-9626670F7CE8}" type="slidenum">
              <a:rPr lang="en-US" smtClean="0"/>
              <a:pPr/>
              <a:t>‹#›</a:t>
            </a:fld>
            <a:endParaRPr lang="en-US" dirty="0"/>
          </a:p>
        </p:txBody>
      </p:sp>
      <p:pic>
        <p:nvPicPr>
          <p:cNvPr id="14" name="Picture 13" descr="kar-word-logo1.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2788" y="447439"/>
            <a:ext cx="1910727" cy="833368"/>
          </a:xfrm>
          <a:prstGeom prst="rect">
            <a:avLst/>
          </a:prstGeom>
        </p:spPr>
      </p:pic>
      <p:sp>
        <p:nvSpPr>
          <p:cNvPr id="16" name="Oval 15"/>
          <p:cNvSpPr/>
          <p:nvPr userDrawn="1"/>
        </p:nvSpPr>
        <p:spPr>
          <a:xfrm>
            <a:off x="8286151" y="6342831"/>
            <a:ext cx="418086" cy="41808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 Placeholder 26"/>
          <p:cNvSpPr>
            <a:spLocks noGrp="1"/>
          </p:cNvSpPr>
          <p:nvPr>
            <p:ph type="body" sz="quarter" idx="13" hasCustomPrompt="1"/>
          </p:nvPr>
        </p:nvSpPr>
        <p:spPr>
          <a:xfrm>
            <a:off x="722313" y="1884987"/>
            <a:ext cx="662397" cy="1806575"/>
          </a:xfrm>
        </p:spPr>
        <p:txBody>
          <a:bodyPr anchor="b">
            <a:normAutofit/>
          </a:bodyPr>
          <a:lstStyle>
            <a:lvl1pPr marL="0" indent="0" algn="r">
              <a:buNone/>
              <a:defRPr sz="8400">
                <a:solidFill>
                  <a:srgbClr val="B7D5ED"/>
                </a:solidFill>
              </a:defRPr>
            </a:lvl1pPr>
          </a:lstStyle>
          <a:p>
            <a:pPr lvl="0"/>
            <a:r>
              <a:rPr lang="ru-RU" dirty="0"/>
              <a:t>4</a:t>
            </a:r>
            <a:endParaRPr lang="en-US" dirty="0"/>
          </a:p>
        </p:txBody>
      </p:sp>
    </p:spTree>
    <p:extLst>
      <p:ext uri="{BB962C8B-B14F-4D97-AF65-F5344CB8AC3E}">
        <p14:creationId xmlns:p14="http://schemas.microsoft.com/office/powerpoint/2010/main" val="1102212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457200" y="1600202"/>
            <a:ext cx="4038600" cy="4525963"/>
          </a:xfrm>
        </p:spPr>
        <p:txBody>
          <a:bodyPr/>
          <a:lstStyle>
            <a:lvl1pPr marL="0" indent="0">
              <a:buNone/>
              <a:defRPr sz="2200"/>
            </a:lvl1pPr>
            <a:lvl2pPr>
              <a:defRPr sz="1800" baseline="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dirty="0"/>
              <a:t>Вставить сюда</a:t>
            </a:r>
            <a:r>
              <a:rPr lang="en-US" dirty="0"/>
              <a:t> </a:t>
            </a:r>
            <a:r>
              <a:rPr lang="ru-RU" dirty="0"/>
              <a:t>текст/таблицу/диаграмму/картинку/</a:t>
            </a:r>
            <a:r>
              <a:rPr lang="en-US" dirty="0"/>
              <a:t>SmartArt</a:t>
            </a:r>
            <a:endParaRPr lang="ru-RU" dirty="0"/>
          </a:p>
          <a:p>
            <a:pPr lvl="1"/>
            <a:r>
              <a:rPr lang="ru-RU" dirty="0"/>
              <a:t>Текст</a:t>
            </a:r>
            <a:r>
              <a:rPr lang="en-US" dirty="0"/>
              <a:t> L2</a:t>
            </a:r>
            <a:endParaRPr lang="ru-RU" dirty="0"/>
          </a:p>
        </p:txBody>
      </p:sp>
      <p:sp>
        <p:nvSpPr>
          <p:cNvPr id="4" name="Content Placeholder 3"/>
          <p:cNvSpPr>
            <a:spLocks noGrp="1"/>
          </p:cNvSpPr>
          <p:nvPr>
            <p:ph sz="half" idx="2" hasCustomPrompt="1"/>
          </p:nvPr>
        </p:nvSpPr>
        <p:spPr>
          <a:xfrm>
            <a:off x="4648200" y="1600202"/>
            <a:ext cx="4038600" cy="4525963"/>
          </a:xfrm>
        </p:spPr>
        <p:txBody>
          <a:bodyPr/>
          <a:lstStyle>
            <a:lvl1pPr marL="0" indent="0">
              <a:buNone/>
              <a:defRPr sz="2200"/>
            </a:lvl1pPr>
            <a:lvl2pPr>
              <a:defRPr sz="18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dirty="0"/>
              <a:t>Вставить сюда</a:t>
            </a:r>
            <a:r>
              <a:rPr lang="en-US" dirty="0"/>
              <a:t> </a:t>
            </a:r>
            <a:r>
              <a:rPr lang="ru-RU" dirty="0"/>
              <a:t>текст/таблицу/диаграмму/картинку/</a:t>
            </a:r>
            <a:r>
              <a:rPr lang="en-US" dirty="0"/>
              <a:t>SmartArt</a:t>
            </a:r>
            <a:endParaRPr lang="ru-RU" dirty="0"/>
          </a:p>
          <a:p>
            <a:pPr lvl="1"/>
            <a:r>
              <a:rPr lang="ru-RU" dirty="0"/>
              <a:t>Текст</a:t>
            </a:r>
            <a:r>
              <a:rPr lang="en-US" dirty="0"/>
              <a:t> L2</a:t>
            </a:r>
            <a:endParaRPr lang="ru-RU" dirty="0"/>
          </a:p>
        </p:txBody>
      </p:sp>
      <p:sp>
        <p:nvSpPr>
          <p:cNvPr id="5" name="Date Placeholder 4"/>
          <p:cNvSpPr>
            <a:spLocks noGrp="1"/>
          </p:cNvSpPr>
          <p:nvPr>
            <p:ph type="dt" sz="half" idx="10"/>
          </p:nvPr>
        </p:nvSpPr>
        <p:spPr/>
        <p:txBody>
          <a:bodyPr/>
          <a:lstStyle/>
          <a:p>
            <a:fld id="{3702AAF1-FD63-984B-92EB-82CC7AC2B7BF}" type="datetime1">
              <a:rPr lang="ru-RU" smtClean="0"/>
              <a:pPr/>
              <a:t>22.11.2019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3C34FD-A43B-634A-9B8C-9626670F7CE8}" type="slidenum">
              <a:rPr lang="en-US" smtClean="0"/>
              <a:pPr/>
              <a:t>‹#›</a:t>
            </a:fld>
            <a:endParaRPr lang="en-US"/>
          </a:p>
        </p:txBody>
      </p:sp>
    </p:spTree>
    <p:extLst>
      <p:ext uri="{BB962C8B-B14F-4D97-AF65-F5344CB8AC3E}">
        <p14:creationId xmlns:p14="http://schemas.microsoft.com/office/powerpoint/2010/main" val="1042830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Картинка и Контен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3"/>
          <p:cNvSpPr>
            <a:spLocks noGrp="1"/>
          </p:cNvSpPr>
          <p:nvPr>
            <p:ph sz="half" idx="2" hasCustomPrompt="1"/>
          </p:nvPr>
        </p:nvSpPr>
        <p:spPr>
          <a:xfrm>
            <a:off x="4648200" y="1600202"/>
            <a:ext cx="4038600" cy="4525963"/>
          </a:xfrm>
        </p:spPr>
        <p:txBody>
          <a:bodyPr/>
          <a:lstStyle>
            <a:lvl1pPr marL="0" indent="0">
              <a:buNone/>
              <a:defRPr sz="2200"/>
            </a:lvl1pPr>
            <a:lvl2pPr>
              <a:defRPr sz="18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dirty="0"/>
              <a:t>Вставить сюда</a:t>
            </a:r>
            <a:r>
              <a:rPr lang="en-US" dirty="0"/>
              <a:t> </a:t>
            </a:r>
            <a:r>
              <a:rPr lang="ru-RU" dirty="0"/>
              <a:t>текст/таблицу/диаграмму/картинку/</a:t>
            </a:r>
            <a:r>
              <a:rPr lang="en-US" dirty="0"/>
              <a:t>SmartArt</a:t>
            </a:r>
            <a:endParaRPr lang="ru-RU" dirty="0"/>
          </a:p>
          <a:p>
            <a:pPr lvl="1"/>
            <a:r>
              <a:rPr lang="ru-RU" dirty="0"/>
              <a:t>Текст</a:t>
            </a:r>
            <a:r>
              <a:rPr lang="en-US" dirty="0"/>
              <a:t> L2</a:t>
            </a:r>
            <a:endParaRPr lang="ru-RU" dirty="0"/>
          </a:p>
        </p:txBody>
      </p:sp>
      <p:sp>
        <p:nvSpPr>
          <p:cNvPr id="5" name="Date Placeholder 4"/>
          <p:cNvSpPr>
            <a:spLocks noGrp="1"/>
          </p:cNvSpPr>
          <p:nvPr>
            <p:ph type="dt" sz="half" idx="10"/>
          </p:nvPr>
        </p:nvSpPr>
        <p:spPr/>
        <p:txBody>
          <a:bodyPr/>
          <a:lstStyle/>
          <a:p>
            <a:fld id="{3702AAF1-FD63-984B-92EB-82CC7AC2B7BF}" type="datetime1">
              <a:rPr lang="ru-RU" smtClean="0"/>
              <a:pPr/>
              <a:t>22.11.2019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3C34FD-A43B-634A-9B8C-9626670F7CE8}" type="slidenum">
              <a:rPr lang="en-US" smtClean="0"/>
              <a:pPr/>
              <a:t>‹#›</a:t>
            </a:fld>
            <a:endParaRPr lang="en-US"/>
          </a:p>
        </p:txBody>
      </p:sp>
      <p:sp>
        <p:nvSpPr>
          <p:cNvPr id="9" name="SmartArt Placeholder 8"/>
          <p:cNvSpPr>
            <a:spLocks noGrp="1"/>
          </p:cNvSpPr>
          <p:nvPr>
            <p:ph type="dgm" sz="quarter" idx="13"/>
          </p:nvPr>
        </p:nvSpPr>
        <p:spPr>
          <a:xfrm>
            <a:off x="457200" y="1600200"/>
            <a:ext cx="4065588" cy="4525963"/>
          </a:xfrm>
          <a:solidFill>
            <a:schemeClr val="accent1">
              <a:lumMod val="20000"/>
              <a:lumOff val="80000"/>
            </a:schemeClr>
          </a:solidFill>
        </p:spPr>
        <p:txBody>
          <a:bodyPr/>
          <a:lstStyle/>
          <a:p>
            <a:endParaRPr lang="en-US" dirty="0"/>
          </a:p>
        </p:txBody>
      </p:sp>
    </p:spTree>
    <p:extLst>
      <p:ext uri="{BB962C8B-B14F-4D97-AF65-F5344CB8AC3E}">
        <p14:creationId xmlns:p14="http://schemas.microsoft.com/office/powerpoint/2010/main" val="1041961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baseline="0">
                <a:solidFill>
                  <a:srgbClr val="1F497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Подзаголовок 1</a:t>
            </a:r>
            <a:endParaRPr lang="en-US" dirty="0"/>
          </a:p>
        </p:txBody>
      </p:sp>
      <p:sp>
        <p:nvSpPr>
          <p:cNvPr id="4" name="Content Placeholder 3"/>
          <p:cNvSpPr>
            <a:spLocks noGrp="1"/>
          </p:cNvSpPr>
          <p:nvPr>
            <p:ph sz="half" idx="2" hasCustomPrompt="1"/>
          </p:nvPr>
        </p:nvSpPr>
        <p:spPr>
          <a:xfrm>
            <a:off x="457200" y="2174875"/>
            <a:ext cx="4040188" cy="3951288"/>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dirty="0"/>
              <a:t>Вставить сюда</a:t>
            </a:r>
            <a:r>
              <a:rPr lang="en-US" dirty="0"/>
              <a:t> </a:t>
            </a:r>
            <a:r>
              <a:rPr lang="ru-RU" dirty="0"/>
              <a:t>текст/таблицу/диаграмму/картинку/</a:t>
            </a:r>
            <a:r>
              <a:rPr lang="en-US" dirty="0"/>
              <a:t>SmartArt</a:t>
            </a:r>
            <a:endParaRPr lang="ru-RU" dirty="0"/>
          </a:p>
          <a:p>
            <a:pPr lvl="1"/>
            <a:r>
              <a:rPr lang="ru-RU" dirty="0"/>
              <a:t>Текст</a:t>
            </a:r>
            <a:r>
              <a:rPr lang="en-US" dirty="0"/>
              <a:t> L2</a:t>
            </a:r>
            <a:endParaRPr lang="ru-RU" dirty="0"/>
          </a:p>
        </p:txBody>
      </p:sp>
      <p:sp>
        <p:nvSpPr>
          <p:cNvPr id="5" name="Text Placeholder 4"/>
          <p:cNvSpPr>
            <a:spLocks noGrp="1"/>
          </p:cNvSpPr>
          <p:nvPr>
            <p:ph type="body" sz="quarter" idx="3" hasCustomPrompt="1"/>
          </p:nvPr>
        </p:nvSpPr>
        <p:spPr>
          <a:xfrm>
            <a:off x="4645026" y="1535113"/>
            <a:ext cx="4041775" cy="639762"/>
          </a:xfrm>
        </p:spPr>
        <p:txBody>
          <a:bodyPr anchor="b"/>
          <a:lstStyle>
            <a:lvl1pPr marL="0" indent="0">
              <a:buNone/>
              <a:defRPr sz="2400" b="1">
                <a:solidFill>
                  <a:srgbClr val="1F497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Подзаголовок 2</a:t>
            </a:r>
            <a:endParaRPr lang="en-US" dirty="0"/>
          </a:p>
        </p:txBody>
      </p:sp>
      <p:sp>
        <p:nvSpPr>
          <p:cNvPr id="6" name="Content Placeholder 5"/>
          <p:cNvSpPr>
            <a:spLocks noGrp="1"/>
          </p:cNvSpPr>
          <p:nvPr>
            <p:ph sz="quarter" idx="4" hasCustomPrompt="1"/>
          </p:nvPr>
        </p:nvSpPr>
        <p:spPr>
          <a:xfrm>
            <a:off x="4645026" y="2174875"/>
            <a:ext cx="4041775" cy="3951288"/>
          </a:xfrm>
        </p:spPr>
        <p:txBody>
          <a:bodyPr/>
          <a:lstStyle>
            <a:lvl1pPr marL="0" indent="0">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dirty="0"/>
              <a:t>Вставить сюда</a:t>
            </a:r>
            <a:r>
              <a:rPr lang="en-US" dirty="0"/>
              <a:t> </a:t>
            </a:r>
            <a:r>
              <a:rPr lang="ru-RU" dirty="0"/>
              <a:t>текст/таблицу/диаграмму/картинку/</a:t>
            </a:r>
            <a:r>
              <a:rPr lang="en-US" dirty="0"/>
              <a:t>SmartArt</a:t>
            </a:r>
            <a:endParaRPr lang="ru-RU" dirty="0"/>
          </a:p>
          <a:p>
            <a:pPr lvl="1"/>
            <a:r>
              <a:rPr lang="ru-RU" dirty="0"/>
              <a:t>Текст</a:t>
            </a:r>
            <a:r>
              <a:rPr lang="en-US" dirty="0"/>
              <a:t> L2</a:t>
            </a:r>
            <a:endParaRPr lang="ru-RU" dirty="0"/>
          </a:p>
        </p:txBody>
      </p:sp>
      <p:sp>
        <p:nvSpPr>
          <p:cNvPr id="7" name="Date Placeholder 6"/>
          <p:cNvSpPr>
            <a:spLocks noGrp="1"/>
          </p:cNvSpPr>
          <p:nvPr>
            <p:ph type="dt" sz="half" idx="10"/>
          </p:nvPr>
        </p:nvSpPr>
        <p:spPr/>
        <p:txBody>
          <a:bodyPr/>
          <a:lstStyle/>
          <a:p>
            <a:fld id="{C157F0C6-FBB5-DE42-8D65-FF1EC7286811}" type="datetime1">
              <a:rPr lang="ru-RU" smtClean="0"/>
              <a:pPr/>
              <a:t>22.11.2019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3C34FD-A43B-634A-9B8C-9626670F7CE8}" type="slidenum">
              <a:rPr lang="en-US" smtClean="0"/>
              <a:pPr/>
              <a:t>‹#›</a:t>
            </a:fld>
            <a:endParaRPr lang="en-US"/>
          </a:p>
        </p:txBody>
      </p:sp>
      <p:cxnSp>
        <p:nvCxnSpPr>
          <p:cNvPr id="11" name="Straight Connector 10"/>
          <p:cNvCxnSpPr/>
          <p:nvPr userDrawn="1"/>
        </p:nvCxnSpPr>
        <p:spPr>
          <a:xfrm flipH="1" flipV="1">
            <a:off x="422681" y="2180200"/>
            <a:ext cx="4074707" cy="1"/>
          </a:xfrm>
          <a:prstGeom prst="line">
            <a:avLst/>
          </a:prstGeom>
          <a:ln w="5080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H="1">
            <a:off x="4645026" y="2185526"/>
            <a:ext cx="4041775" cy="0"/>
          </a:xfrm>
          <a:prstGeom prst="line">
            <a:avLst/>
          </a:prstGeom>
          <a:ln w="50800">
            <a:solidFill>
              <a:schemeClr val="accent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6751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Две картинки и две подпис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hasCustomPrompt="1"/>
          </p:nvPr>
        </p:nvSpPr>
        <p:spPr>
          <a:xfrm>
            <a:off x="457200" y="3924223"/>
            <a:ext cx="4040188" cy="639762"/>
          </a:xfrm>
        </p:spPr>
        <p:txBody>
          <a:bodyPr anchor="b"/>
          <a:lstStyle>
            <a:lvl1pPr marL="0" indent="0" algn="ctr">
              <a:buNone/>
              <a:defRPr sz="2400" b="1" baseline="0">
                <a:solidFill>
                  <a:srgbClr val="1F497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Название 1</a:t>
            </a:r>
            <a:endParaRPr lang="en-US" dirty="0"/>
          </a:p>
        </p:txBody>
      </p:sp>
      <p:sp>
        <p:nvSpPr>
          <p:cNvPr id="5" name="Text Placeholder 4"/>
          <p:cNvSpPr>
            <a:spLocks noGrp="1"/>
          </p:cNvSpPr>
          <p:nvPr>
            <p:ph type="body" sz="quarter" idx="3" hasCustomPrompt="1"/>
          </p:nvPr>
        </p:nvSpPr>
        <p:spPr>
          <a:xfrm>
            <a:off x="4645026" y="3924223"/>
            <a:ext cx="4041775" cy="639762"/>
          </a:xfrm>
        </p:spPr>
        <p:txBody>
          <a:bodyPr anchor="b"/>
          <a:lstStyle>
            <a:lvl1pPr marL="0" indent="0" algn="ctr">
              <a:buNone/>
              <a:defRPr sz="2400" b="1">
                <a:solidFill>
                  <a:srgbClr val="1F497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Название 2</a:t>
            </a:r>
            <a:endParaRPr lang="en-US" dirty="0"/>
          </a:p>
        </p:txBody>
      </p:sp>
      <p:sp>
        <p:nvSpPr>
          <p:cNvPr id="7" name="Date Placeholder 6"/>
          <p:cNvSpPr>
            <a:spLocks noGrp="1"/>
          </p:cNvSpPr>
          <p:nvPr>
            <p:ph type="dt" sz="half" idx="10"/>
          </p:nvPr>
        </p:nvSpPr>
        <p:spPr/>
        <p:txBody>
          <a:bodyPr/>
          <a:lstStyle/>
          <a:p>
            <a:fld id="{C157F0C6-FBB5-DE42-8D65-FF1EC7286811}" type="datetime1">
              <a:rPr lang="ru-RU" smtClean="0"/>
              <a:pPr/>
              <a:t>22.11.2019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3C34FD-A43B-634A-9B8C-9626670F7CE8}" type="slidenum">
              <a:rPr lang="en-US" smtClean="0"/>
              <a:pPr/>
              <a:t>‹#›</a:t>
            </a:fld>
            <a:endParaRPr lang="en-US"/>
          </a:p>
        </p:txBody>
      </p:sp>
      <p:sp>
        <p:nvSpPr>
          <p:cNvPr id="13" name="Text Placeholder 12"/>
          <p:cNvSpPr>
            <a:spLocks noGrp="1"/>
          </p:cNvSpPr>
          <p:nvPr>
            <p:ph type="body" sz="quarter" idx="13" hasCustomPrompt="1"/>
          </p:nvPr>
        </p:nvSpPr>
        <p:spPr>
          <a:xfrm>
            <a:off x="457200" y="4588182"/>
            <a:ext cx="4040188" cy="1697038"/>
          </a:xfrm>
        </p:spPr>
        <p:txBody>
          <a:bodyPr>
            <a:normAutofit/>
          </a:bodyPr>
          <a:lstStyle>
            <a:lvl1pPr marL="285750" indent="-285750">
              <a:buFont typeface="Arial"/>
              <a:buChar char="•"/>
              <a:defRPr sz="1600" baseline="0"/>
            </a:lvl1pPr>
          </a:lstStyle>
          <a:p>
            <a:pPr lvl="0"/>
            <a:r>
              <a:rPr lang="ru-RU" dirty="0"/>
              <a:t>Вставить сюда текст</a:t>
            </a:r>
            <a:endParaRPr lang="en-US" dirty="0"/>
          </a:p>
        </p:txBody>
      </p:sp>
      <p:sp>
        <p:nvSpPr>
          <p:cNvPr id="14" name="Text Placeholder 12"/>
          <p:cNvSpPr>
            <a:spLocks noGrp="1"/>
          </p:cNvSpPr>
          <p:nvPr>
            <p:ph type="body" sz="quarter" idx="14" hasCustomPrompt="1"/>
          </p:nvPr>
        </p:nvSpPr>
        <p:spPr>
          <a:xfrm>
            <a:off x="4645026" y="4588182"/>
            <a:ext cx="4040188" cy="1697038"/>
          </a:xfrm>
        </p:spPr>
        <p:txBody>
          <a:bodyPr>
            <a:normAutofit/>
          </a:bodyPr>
          <a:lstStyle>
            <a:lvl1pPr marL="285750" indent="-285750">
              <a:buFont typeface="Arial"/>
              <a:buChar char="•"/>
              <a:defRPr sz="1600" baseline="0"/>
            </a:lvl1pPr>
          </a:lstStyle>
          <a:p>
            <a:pPr lvl="0"/>
            <a:r>
              <a:rPr lang="ru-RU" dirty="0"/>
              <a:t>Вставить сюда текст</a:t>
            </a:r>
            <a:endParaRPr lang="en-US" dirty="0"/>
          </a:p>
        </p:txBody>
      </p:sp>
      <p:sp>
        <p:nvSpPr>
          <p:cNvPr id="16" name="SmartArt Placeholder 15"/>
          <p:cNvSpPr>
            <a:spLocks noGrp="1"/>
          </p:cNvSpPr>
          <p:nvPr>
            <p:ph type="dgm" sz="quarter" idx="15"/>
          </p:nvPr>
        </p:nvSpPr>
        <p:spPr>
          <a:xfrm>
            <a:off x="457200" y="1589088"/>
            <a:ext cx="4040188" cy="2343150"/>
          </a:xfrm>
        </p:spPr>
        <p:txBody>
          <a:bodyPr/>
          <a:lstStyle/>
          <a:p>
            <a:endParaRPr lang="en-US"/>
          </a:p>
        </p:txBody>
      </p:sp>
      <p:sp>
        <p:nvSpPr>
          <p:cNvPr id="17" name="SmartArt Placeholder 15"/>
          <p:cNvSpPr>
            <a:spLocks noGrp="1"/>
          </p:cNvSpPr>
          <p:nvPr>
            <p:ph type="dgm" sz="quarter" idx="16"/>
          </p:nvPr>
        </p:nvSpPr>
        <p:spPr>
          <a:xfrm>
            <a:off x="4646613" y="1589088"/>
            <a:ext cx="4040188" cy="2343150"/>
          </a:xfrm>
        </p:spPr>
        <p:txBody>
          <a:bodyPr/>
          <a:lstStyle/>
          <a:p>
            <a:endParaRPr lang="en-US"/>
          </a:p>
        </p:txBody>
      </p:sp>
      <p:cxnSp>
        <p:nvCxnSpPr>
          <p:cNvPr id="11" name="Straight Connector 10"/>
          <p:cNvCxnSpPr/>
          <p:nvPr userDrawn="1"/>
        </p:nvCxnSpPr>
        <p:spPr>
          <a:xfrm flipH="1" flipV="1">
            <a:off x="422681" y="4577836"/>
            <a:ext cx="4074707" cy="1"/>
          </a:xfrm>
          <a:prstGeom prst="line">
            <a:avLst/>
          </a:prstGeom>
          <a:ln w="5080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H="1">
            <a:off x="4645026" y="4583162"/>
            <a:ext cx="4041775" cy="0"/>
          </a:xfrm>
          <a:prstGeom prst="line">
            <a:avLst/>
          </a:prstGeom>
          <a:ln w="50800">
            <a:solidFill>
              <a:srgbClr val="4A96D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848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0898570-C27D-BA4E-A97A-0A24670BADEF}" type="datetime1">
              <a:rPr lang="ru-RU" smtClean="0"/>
              <a:pPr/>
              <a:t>22.11.2019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3C34FD-A43B-634A-9B8C-9626670F7CE8}" type="slidenum">
              <a:rPr lang="en-US" smtClean="0"/>
              <a:pPr/>
              <a:t>‹#›</a:t>
            </a:fld>
            <a:endParaRPr lang="en-US"/>
          </a:p>
        </p:txBody>
      </p:sp>
    </p:spTree>
    <p:extLst>
      <p:ext uri="{BB962C8B-B14F-4D97-AF65-F5344CB8AC3E}">
        <p14:creationId xmlns:p14="http://schemas.microsoft.com/office/powerpoint/2010/main" val="2568125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14" cstate="screen">
            <a:extLst>
              <a:ext uri="{28A0092B-C50C-407E-A947-70E740481C1C}">
                <a14:useLocalDpi xmlns:a14="http://schemas.microsoft.com/office/drawing/2010/main"/>
              </a:ext>
            </a:extLst>
          </a:blip>
          <a:srcRect/>
          <a:stretch/>
        </p:blipFill>
        <p:spPr>
          <a:xfrm>
            <a:off x="6878027" y="5012106"/>
            <a:ext cx="2265973" cy="1845894"/>
          </a:xfrm>
          <a:prstGeom prst="rect">
            <a:avLst/>
          </a:prstGeom>
        </p:spPr>
      </p:pic>
      <p:sp>
        <p:nvSpPr>
          <p:cNvPr id="17" name="Oval 16"/>
          <p:cNvSpPr/>
          <p:nvPr userDrawn="1"/>
        </p:nvSpPr>
        <p:spPr>
          <a:xfrm>
            <a:off x="8286151" y="6342831"/>
            <a:ext cx="418086" cy="41808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rotWithShape="1">
          <a:blip r:embed="rId15" cstate="screen">
            <a:extLst>
              <a:ext uri="{28A0092B-C50C-407E-A947-70E740481C1C}">
                <a14:useLocalDpi xmlns:a14="http://schemas.microsoft.com/office/drawing/2010/main"/>
              </a:ext>
            </a:extLst>
          </a:blip>
          <a:srcRect/>
          <a:stretch/>
        </p:blipFill>
        <p:spPr>
          <a:xfrm>
            <a:off x="0" y="0"/>
            <a:ext cx="1382679" cy="1294461"/>
          </a:xfrm>
          <a:prstGeom prst="rect">
            <a:avLst/>
          </a:prstGeom>
        </p:spPr>
      </p:pic>
      <p:sp>
        <p:nvSpPr>
          <p:cNvPr id="7" name="Oval 6"/>
          <p:cNvSpPr/>
          <p:nvPr/>
        </p:nvSpPr>
        <p:spPr>
          <a:xfrm>
            <a:off x="8286151" y="6342831"/>
            <a:ext cx="418086" cy="41808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74638"/>
            <a:ext cx="6365798"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D7E3BC-D4C0-4946-8AAF-6096F0890448}" type="datetime1">
              <a:rPr lang="ru-RU" smtClean="0"/>
              <a:pPr/>
              <a:t>22.11.2019</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309814" y="6356352"/>
            <a:ext cx="376985" cy="365125"/>
          </a:xfrm>
          <a:prstGeom prst="rect">
            <a:avLst/>
          </a:prstGeom>
        </p:spPr>
        <p:txBody>
          <a:bodyPr vert="horz" lIns="91440" tIns="45720" rIns="91440" bIns="45720" rtlCol="0" anchor="ctr"/>
          <a:lstStyle>
            <a:lvl1pPr algn="ctr">
              <a:defRPr sz="1200">
                <a:solidFill>
                  <a:srgbClr val="0B478D"/>
                </a:solidFill>
              </a:defRPr>
            </a:lvl1pPr>
          </a:lstStyle>
          <a:p>
            <a:fld id="{C33C34FD-A43B-634A-9B8C-9626670F7CE8}" type="slidenum">
              <a:rPr lang="en-US" smtClean="0"/>
              <a:pPr/>
              <a:t>‹#›</a:t>
            </a:fld>
            <a:endParaRPr lang="en-US" dirty="0"/>
          </a:p>
        </p:txBody>
      </p:sp>
      <p:cxnSp>
        <p:nvCxnSpPr>
          <p:cNvPr id="9" name="Straight Connector 8"/>
          <p:cNvCxnSpPr/>
          <p:nvPr/>
        </p:nvCxnSpPr>
        <p:spPr>
          <a:xfrm>
            <a:off x="0" y="1417638"/>
            <a:ext cx="6704680"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6704680" y="1417638"/>
            <a:ext cx="834775" cy="0"/>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7523716" y="1417638"/>
            <a:ext cx="834775" cy="0"/>
          </a:xfrm>
          <a:prstGeom prst="line">
            <a:avLst/>
          </a:prstGeom>
          <a:ln>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8326339" y="1417638"/>
            <a:ext cx="834775" cy="0"/>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pic>
        <p:nvPicPr>
          <p:cNvPr id="8" name="Picture 7" descr="kar-word-logo1.p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7491600" y="511291"/>
            <a:ext cx="1653702" cy="721266"/>
          </a:xfrm>
          <a:prstGeom prst="rect">
            <a:avLst/>
          </a:prstGeom>
        </p:spPr>
      </p:pic>
      <p:grpSp>
        <p:nvGrpSpPr>
          <p:cNvPr id="10" name="Group 9"/>
          <p:cNvGrpSpPr/>
          <p:nvPr userDrawn="1"/>
        </p:nvGrpSpPr>
        <p:grpSpPr>
          <a:xfrm>
            <a:off x="0" y="1417638"/>
            <a:ext cx="9161114" cy="0"/>
            <a:chOff x="0" y="1417638"/>
            <a:chExt cx="9161114" cy="0"/>
          </a:xfrm>
        </p:grpSpPr>
        <p:cxnSp>
          <p:nvCxnSpPr>
            <p:cNvPr id="18" name="Straight Connector 17"/>
            <p:cNvCxnSpPr/>
            <p:nvPr userDrawn="1"/>
          </p:nvCxnSpPr>
          <p:spPr>
            <a:xfrm>
              <a:off x="0" y="1417638"/>
              <a:ext cx="6704680"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a:off x="6704680" y="1417638"/>
              <a:ext cx="834775" cy="0"/>
            </a:xfrm>
            <a:prstGeom prst="line">
              <a:avLst/>
            </a:prstGeom>
            <a:ln>
              <a:solidFill>
                <a:srgbClr val="96016C"/>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a:off x="7523716" y="1417638"/>
              <a:ext cx="834775" cy="0"/>
            </a:xfrm>
            <a:prstGeom prst="line">
              <a:avLst/>
            </a:prstGeom>
            <a:ln>
              <a:solidFill>
                <a:srgbClr val="248378"/>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userDrawn="1"/>
          </p:nvCxnSpPr>
          <p:spPr>
            <a:xfrm>
              <a:off x="8326339" y="1417638"/>
              <a:ext cx="834775" cy="0"/>
            </a:xfrm>
            <a:prstGeom prst="line">
              <a:avLst/>
            </a:prstGeom>
            <a:ln>
              <a:solidFill>
                <a:srgbClr val="D98616"/>
              </a:solidFill>
            </a:ln>
            <a:effectLst/>
          </p:spPr>
          <p:style>
            <a:lnRef idx="2">
              <a:schemeClr val="accent1"/>
            </a:lnRef>
            <a:fillRef idx="0">
              <a:schemeClr val="accent1"/>
            </a:fillRef>
            <a:effectRef idx="1">
              <a:schemeClr val="accent1"/>
            </a:effectRef>
            <a:fontRef idx="minor">
              <a:schemeClr val="tx1"/>
            </a:fontRef>
          </p:style>
        </p:cxnSp>
      </p:grpSp>
      <p:pic>
        <p:nvPicPr>
          <p:cNvPr id="22" name="Picture 21" descr="kar-word-logo1.png"/>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7491600" y="511291"/>
            <a:ext cx="1653702" cy="721266"/>
          </a:xfrm>
          <a:prstGeom prst="rect">
            <a:avLst/>
          </a:prstGeom>
        </p:spPr>
      </p:pic>
    </p:spTree>
    <p:extLst>
      <p:ext uri="{BB962C8B-B14F-4D97-AF65-F5344CB8AC3E}">
        <p14:creationId xmlns:p14="http://schemas.microsoft.com/office/powerpoint/2010/main" val="2274321124"/>
      </p:ext>
    </p:extLst>
  </p:cSld>
  <p:clrMap bg1="lt1" tx1="dk1" bg2="lt2" tx2="dk2" accent1="accent1" accent2="accent2" accent3="accent3" accent4="accent4" accent5="accent5" accent6="accent6" hlink="hlink" folHlink="folHlink"/>
  <p:sldLayoutIdLst>
    <p:sldLayoutId id="2147483660" r:id="rId1"/>
    <p:sldLayoutId id="2147483671" r:id="rId2"/>
    <p:sldLayoutId id="2147483674" r:id="rId3"/>
    <p:sldLayoutId id="2147483662" r:id="rId4"/>
    <p:sldLayoutId id="2147483663" r:id="rId5"/>
    <p:sldLayoutId id="2147483675" r:id="rId6"/>
    <p:sldLayoutId id="2147483664" r:id="rId7"/>
    <p:sldLayoutId id="2147483672" r:id="rId8"/>
    <p:sldLayoutId id="2147483665" r:id="rId9"/>
    <p:sldLayoutId id="2147483666" r:id="rId10"/>
    <p:sldLayoutId id="2147483667" r:id="rId11"/>
    <p:sldLayoutId id="2147483668" r:id="rId12"/>
  </p:sldLayoutIdLst>
  <p:hf hdr="0" ftr="0" dt="0"/>
  <p:txStyles>
    <p:titleStyle>
      <a:lvl1pPr algn="l" defTabSz="457200" rtl="0" eaLnBrk="1" latinLnBrk="0" hangingPunct="1">
        <a:lnSpc>
          <a:spcPct val="85000"/>
        </a:lnSpc>
        <a:spcBef>
          <a:spcPct val="0"/>
        </a:spcBef>
        <a:buNone/>
        <a:defRPr sz="3800" kern="1200" spc="-120">
          <a:solidFill>
            <a:schemeClr val="tx2"/>
          </a:solidFill>
          <a:latin typeface="+mj-lt"/>
          <a:ea typeface="+mj-ea"/>
          <a:cs typeface="+mj-cs"/>
        </a:defRPr>
      </a:lvl1pPr>
    </p:titleStyle>
    <p:bodyStyle>
      <a:lvl1pPr marL="234000" indent="-234000" algn="l" defTabSz="457200" rtl="0" eaLnBrk="1" latinLnBrk="0" hangingPunct="1">
        <a:lnSpc>
          <a:spcPct val="110000"/>
        </a:lnSpc>
        <a:spcBef>
          <a:spcPts val="1100"/>
        </a:spcBef>
        <a:spcAft>
          <a:spcPts val="0"/>
        </a:spcAft>
        <a:buClr>
          <a:schemeClr val="tx2"/>
        </a:buClr>
        <a:buFont typeface="Arial"/>
        <a:buChar char="•"/>
        <a:defRPr sz="2200" kern="1200">
          <a:solidFill>
            <a:schemeClr val="tx1"/>
          </a:solidFill>
          <a:latin typeface="+mn-lt"/>
          <a:ea typeface="+mn-ea"/>
          <a:cs typeface="+mn-cs"/>
        </a:defRPr>
      </a:lvl1pPr>
      <a:lvl2pPr marL="742950" indent="-285750" algn="l" defTabSz="457200" rtl="0" eaLnBrk="1" latinLnBrk="0" hangingPunct="1">
        <a:lnSpc>
          <a:spcPct val="100000"/>
        </a:lnSpc>
        <a:spcBef>
          <a:spcPct val="20000"/>
        </a:spcBef>
        <a:buClr>
          <a:schemeClr val="accent1"/>
        </a:buClr>
        <a:buFont typeface="Arial"/>
        <a:buChar char="–"/>
        <a:defRPr sz="1800" kern="1200">
          <a:solidFill>
            <a:schemeClr val="tx1"/>
          </a:solidFill>
          <a:latin typeface="+mn-lt"/>
          <a:ea typeface="+mn-ea"/>
          <a:cs typeface="+mn-cs"/>
        </a:defRPr>
      </a:lvl2pPr>
      <a:lvl3pPr marL="1143000" indent="-228600" algn="l" defTabSz="457200" rtl="0" eaLnBrk="1" latinLnBrk="0" hangingPunct="1">
        <a:lnSpc>
          <a:spcPct val="100000"/>
        </a:lnSpc>
        <a:spcBef>
          <a:spcPct val="20000"/>
        </a:spcBef>
        <a:buClr>
          <a:schemeClr val="accent1"/>
        </a:buClr>
        <a:buFont typeface="Arial"/>
        <a:buChar char="•"/>
        <a:defRPr sz="1800" kern="1200">
          <a:solidFill>
            <a:schemeClr val="tx1"/>
          </a:solidFill>
          <a:latin typeface="+mn-lt"/>
          <a:ea typeface="+mn-ea"/>
          <a:cs typeface="+mn-cs"/>
        </a:defRPr>
      </a:lvl3pPr>
      <a:lvl4pPr marL="1600200" indent="-228600" algn="l" defTabSz="457200" rtl="0" eaLnBrk="1" latinLnBrk="0" hangingPunct="1">
        <a:lnSpc>
          <a:spcPct val="100000"/>
        </a:lnSpc>
        <a:spcBef>
          <a:spcPct val="20000"/>
        </a:spcBef>
        <a:buClr>
          <a:schemeClr val="accent1"/>
        </a:buClr>
        <a:buFont typeface="Arial"/>
        <a:buChar char="–"/>
        <a:defRPr sz="1800" kern="1200">
          <a:solidFill>
            <a:schemeClr val="tx1"/>
          </a:solidFill>
          <a:latin typeface="+mn-lt"/>
          <a:ea typeface="+mn-ea"/>
          <a:cs typeface="+mn-cs"/>
        </a:defRPr>
      </a:lvl4pPr>
      <a:lvl5pPr marL="2057400" indent="-228600" algn="l" defTabSz="457200" rtl="0" eaLnBrk="1" latinLnBrk="0" hangingPunct="1">
        <a:lnSpc>
          <a:spcPct val="100000"/>
        </a:lnSpc>
        <a:spcBef>
          <a:spcPct val="20000"/>
        </a:spcBef>
        <a:buClr>
          <a:schemeClr val="accent1"/>
        </a:buClr>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0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23.emf"/><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image" Target="../media/image20.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22.emf"/><Relationship Id="rId4" Type="http://schemas.openxmlformats.org/officeDocument/2006/relationships/image" Target="../media/image19.emf"/><Relationship Id="rId9" Type="http://schemas.openxmlformats.org/officeDocument/2006/relationships/oleObject" Target="../embeddings/oleObject4.bin"/></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30.png"/><Relationship Id="rId4" Type="http://schemas.openxmlformats.org/officeDocument/2006/relationships/diagramLayout" Target="../diagrams/layout4.xml"/><Relationship Id="rId9" Type="http://schemas.openxmlformats.org/officeDocument/2006/relationships/image" Target="../media/image29.png"/></Relationships>
</file>

<file path=ppt/slides/_rels/slide6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image" Target="../media/image30.png"/><Relationship Id="rId4" Type="http://schemas.openxmlformats.org/officeDocument/2006/relationships/diagramLayout" Target="../diagrams/layout5.xml"/><Relationship Id="rId9" Type="http://schemas.openxmlformats.org/officeDocument/2006/relationships/image" Target="../media/image29.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7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7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7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emf"/></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ru-RU" spc="0" dirty="0" smtClean="0"/>
              <a:t>Системное мышление и анализ проблем</a:t>
            </a:r>
            <a:endParaRPr lang="en-US" spc="0" dirty="0"/>
          </a:p>
        </p:txBody>
      </p:sp>
      <p:sp>
        <p:nvSpPr>
          <p:cNvPr id="4" name="Text Placeholder 3"/>
          <p:cNvSpPr>
            <a:spLocks noGrp="1"/>
          </p:cNvSpPr>
          <p:nvPr>
            <p:ph type="body" sz="quarter" idx="14"/>
          </p:nvPr>
        </p:nvSpPr>
        <p:spPr/>
        <p:txBody>
          <a:bodyPr>
            <a:normAutofit lnSpcReduction="10000"/>
          </a:bodyPr>
          <a:lstStyle/>
          <a:p>
            <a:r>
              <a:rPr lang="ru-RU" dirty="0"/>
              <a:t>Москва </a:t>
            </a:r>
            <a:r>
              <a:rPr lang="ru-RU" dirty="0" smtClean="0"/>
              <a:t>2019</a:t>
            </a:r>
          </a:p>
        </p:txBody>
      </p:sp>
      <p:sp>
        <p:nvSpPr>
          <p:cNvPr id="5" name="Text Placeholder 4"/>
          <p:cNvSpPr>
            <a:spLocks noGrp="1"/>
          </p:cNvSpPr>
          <p:nvPr>
            <p:ph type="body" sz="quarter" idx="15"/>
          </p:nvPr>
        </p:nvSpPr>
        <p:spPr/>
        <p:txBody>
          <a:bodyPr/>
          <a:lstStyle/>
          <a:p>
            <a:r>
              <a:rPr lang="ru-RU" dirty="0" smtClean="0"/>
              <a:t>Тренер:</a:t>
            </a:r>
            <a:endParaRPr lang="en-US" dirty="0"/>
          </a:p>
        </p:txBody>
      </p:sp>
      <p:sp>
        <p:nvSpPr>
          <p:cNvPr id="6" name="Подзаголовок 5"/>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3200722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Системное и несистемное решение</a:t>
            </a:r>
          </a:p>
        </p:txBody>
      </p:sp>
      <p:sp>
        <p:nvSpPr>
          <p:cNvPr id="4" name="Номер слайда 3"/>
          <p:cNvSpPr>
            <a:spLocks noGrp="1"/>
          </p:cNvSpPr>
          <p:nvPr>
            <p:ph type="sldNum" sz="quarter" idx="12"/>
          </p:nvPr>
        </p:nvSpPr>
        <p:spPr/>
        <p:txBody>
          <a:bodyPr/>
          <a:lstStyle/>
          <a:p>
            <a:fld id="{A002D87D-50E9-A74F-8D7F-4449E7A06D95}" type="slidenum">
              <a:rPr lang="en-US" smtClean="0"/>
              <a:pPr/>
              <a:t>10</a:t>
            </a:fld>
            <a:endParaRPr lang="en-US"/>
          </a:p>
        </p:txBody>
      </p:sp>
      <p:pic>
        <p:nvPicPr>
          <p:cNvPr id="1026" name="Picture 2" descr="http://wildskid.org/uploads/posts/2015-12/1449261078_1439124299-516575-51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775" y="1828521"/>
            <a:ext cx="3599996" cy="272194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cs614726.vk.me/v614726028/14b0b/07g09k-BvP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8314" y="1538721"/>
            <a:ext cx="3301546" cy="33015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07571" y="4978767"/>
            <a:ext cx="3505200" cy="646331"/>
          </a:xfrm>
          <a:prstGeom prst="rect">
            <a:avLst/>
          </a:prstGeom>
          <a:noFill/>
        </p:spPr>
        <p:txBody>
          <a:bodyPr wrap="square" rtlCol="0">
            <a:spAutoFit/>
          </a:bodyPr>
          <a:lstStyle/>
          <a:p>
            <a:pPr algn="ctr"/>
            <a:r>
              <a:rPr lang="ru-RU" dirty="0"/>
              <a:t>Компания по уничтожению воробьев, Китай, 1958 г.</a:t>
            </a:r>
          </a:p>
        </p:txBody>
      </p:sp>
      <p:sp>
        <p:nvSpPr>
          <p:cNvPr id="6" name="TextBox 5"/>
          <p:cNvSpPr txBox="1"/>
          <p:nvPr/>
        </p:nvSpPr>
        <p:spPr>
          <a:xfrm>
            <a:off x="5236029" y="4840268"/>
            <a:ext cx="3083831" cy="923330"/>
          </a:xfrm>
          <a:prstGeom prst="rect">
            <a:avLst/>
          </a:prstGeom>
          <a:noFill/>
        </p:spPr>
        <p:txBody>
          <a:bodyPr wrap="square" rtlCol="0">
            <a:spAutoFit/>
          </a:bodyPr>
          <a:lstStyle/>
          <a:p>
            <a:pPr algn="ctr"/>
            <a:r>
              <a:rPr lang="ru-RU" dirty="0"/>
              <a:t>Производство кроссовок «Найк» на заводах, расположенных в Африке</a:t>
            </a:r>
          </a:p>
        </p:txBody>
      </p:sp>
    </p:spTree>
    <p:extLst>
      <p:ext uri="{BB962C8B-B14F-4D97-AF65-F5344CB8AC3E}">
        <p14:creationId xmlns:p14="http://schemas.microsoft.com/office/powerpoint/2010/main" val="1922582476"/>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www.cliparthut.com/clip-arts/166/survey-results-clip-art-166178.jp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066387" y="2113382"/>
            <a:ext cx="3513221" cy="263491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ru-RU" dirty="0"/>
              <a:t>Итоги тренинга</a:t>
            </a:r>
            <a:endParaRPr lang="en-US" dirty="0"/>
          </a:p>
        </p:txBody>
      </p:sp>
      <p:sp>
        <p:nvSpPr>
          <p:cNvPr id="4" name="Slide Number Placeholder 3"/>
          <p:cNvSpPr>
            <a:spLocks noGrp="1"/>
          </p:cNvSpPr>
          <p:nvPr>
            <p:ph type="sldNum" sz="quarter" idx="12"/>
          </p:nvPr>
        </p:nvSpPr>
        <p:spPr>
          <a:xfrm>
            <a:off x="8229599" y="6356352"/>
            <a:ext cx="507075" cy="365125"/>
          </a:xfrm>
        </p:spPr>
        <p:txBody>
          <a:bodyPr/>
          <a:lstStyle/>
          <a:p>
            <a:fld id="{C33C34FD-A43B-634A-9B8C-9626670F7CE8}" type="slidenum">
              <a:rPr lang="en-US" smtClean="0"/>
              <a:pPr/>
              <a:t>100</a:t>
            </a:fld>
            <a:endParaRPr lang="en-US" dirty="0"/>
          </a:p>
        </p:txBody>
      </p:sp>
      <p:sp>
        <p:nvSpPr>
          <p:cNvPr id="6" name="Content Placeholder 3"/>
          <p:cNvSpPr>
            <a:spLocks noGrp="1"/>
          </p:cNvSpPr>
          <p:nvPr>
            <p:ph sz="half" idx="4294967295"/>
          </p:nvPr>
        </p:nvSpPr>
        <p:spPr>
          <a:xfrm>
            <a:off x="665002" y="2362978"/>
            <a:ext cx="4656298" cy="2856721"/>
          </a:xfrm>
          <a:prstGeom prst="rect">
            <a:avLst/>
          </a:prstGeom>
        </p:spPr>
        <p:txBody>
          <a:bodyPr>
            <a:noAutofit/>
          </a:bodyPr>
          <a:lstStyle/>
          <a:p>
            <a:pPr marL="0" lvl="0" indent="0" defTabSz="360000">
              <a:lnSpc>
                <a:spcPct val="75000"/>
              </a:lnSpc>
              <a:spcBef>
                <a:spcPts val="1200"/>
              </a:spcBef>
              <a:buClrTx/>
              <a:buNone/>
              <a:tabLst>
                <a:tab pos="720000" algn="l"/>
                <a:tab pos="1080000" algn="l"/>
              </a:tabLst>
              <a:defRPr/>
            </a:pPr>
            <a:r>
              <a:rPr lang="ru-RU" sz="2800" spc="-40" dirty="0"/>
              <a:t>Что для вас было самым </a:t>
            </a:r>
          </a:p>
          <a:p>
            <a:pPr marL="571500" lvl="0" indent="-571500" defTabSz="360000">
              <a:lnSpc>
                <a:spcPct val="75000"/>
              </a:lnSpc>
              <a:spcBef>
                <a:spcPts val="1200"/>
              </a:spcBef>
              <a:buClrTx/>
              <a:buFont typeface="Arial" panose="020B0604020202020204" pitchFamily="34" charset="0"/>
              <a:buChar char="•"/>
              <a:tabLst>
                <a:tab pos="720000" algn="l"/>
                <a:tab pos="1080000" algn="l"/>
              </a:tabLst>
              <a:defRPr/>
            </a:pPr>
            <a:r>
              <a:rPr lang="ru-RU" sz="2800" b="1" spc="-40" dirty="0"/>
              <a:t>важным </a:t>
            </a:r>
          </a:p>
          <a:p>
            <a:pPr marL="571500" lvl="0" indent="-571500" defTabSz="360000">
              <a:lnSpc>
                <a:spcPct val="75000"/>
              </a:lnSpc>
              <a:spcBef>
                <a:spcPts val="1200"/>
              </a:spcBef>
              <a:buClrTx/>
              <a:buFont typeface="Arial" panose="020B0604020202020204" pitchFamily="34" charset="0"/>
              <a:buChar char="•"/>
              <a:tabLst>
                <a:tab pos="720000" algn="l"/>
                <a:tab pos="1080000" algn="l"/>
              </a:tabLst>
              <a:defRPr/>
            </a:pPr>
            <a:r>
              <a:rPr lang="ru-RU" sz="2800" b="1" spc="-40" dirty="0"/>
              <a:t>полезным</a:t>
            </a:r>
          </a:p>
          <a:p>
            <a:pPr marL="571500" lvl="0" indent="-571500" defTabSz="360000">
              <a:lnSpc>
                <a:spcPct val="75000"/>
              </a:lnSpc>
              <a:spcBef>
                <a:spcPts val="1200"/>
              </a:spcBef>
              <a:buClrTx/>
              <a:buFont typeface="Arial" panose="020B0604020202020204" pitchFamily="34" charset="0"/>
              <a:buChar char="•"/>
              <a:tabLst>
                <a:tab pos="720000" algn="l"/>
                <a:tab pos="1080000" algn="l"/>
              </a:tabLst>
              <a:defRPr/>
            </a:pPr>
            <a:r>
              <a:rPr lang="ru-RU" sz="2800" b="1" spc="-40" dirty="0"/>
              <a:t>интересным</a:t>
            </a:r>
          </a:p>
          <a:p>
            <a:pPr marL="0" lvl="0" indent="0" defTabSz="360000">
              <a:lnSpc>
                <a:spcPct val="75000"/>
              </a:lnSpc>
              <a:spcBef>
                <a:spcPts val="1200"/>
              </a:spcBef>
              <a:buClrTx/>
              <a:buNone/>
              <a:tabLst>
                <a:tab pos="720000" algn="l"/>
                <a:tab pos="1080000" algn="l"/>
              </a:tabLst>
              <a:defRPr/>
            </a:pPr>
            <a:r>
              <a:rPr lang="ru-RU" sz="2800" b="1" spc="-40" dirty="0"/>
              <a:t> </a:t>
            </a:r>
            <a:r>
              <a:rPr lang="ru-RU" sz="2800" spc="-40" dirty="0"/>
              <a:t>в тренинге? </a:t>
            </a:r>
            <a:endParaRPr lang="ru-RU" sz="2800" b="1" spc="-40" dirty="0"/>
          </a:p>
        </p:txBody>
      </p:sp>
    </p:spTree>
    <p:extLst>
      <p:ext uri="{BB962C8B-B14F-4D97-AF65-F5344CB8AC3E}">
        <p14:creationId xmlns:p14="http://schemas.microsoft.com/office/powerpoint/2010/main" val="31718505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«Вопросы»</a:t>
            </a:r>
          </a:p>
        </p:txBody>
      </p:sp>
      <p:sp>
        <p:nvSpPr>
          <p:cNvPr id="3" name="Номер слайда 2"/>
          <p:cNvSpPr>
            <a:spLocks noGrp="1"/>
          </p:cNvSpPr>
          <p:nvPr>
            <p:ph type="sldNum" sz="quarter" idx="12"/>
          </p:nvPr>
        </p:nvSpPr>
        <p:spPr/>
        <p:txBody>
          <a:bodyPr/>
          <a:lstStyle/>
          <a:p>
            <a:fld id="{C33C34FD-A43B-634A-9B8C-9626670F7CE8}" type="slidenum">
              <a:rPr lang="en-US" smtClean="0"/>
              <a:pPr/>
              <a:t>11</a:t>
            </a:fld>
            <a:endParaRPr lang="en-US"/>
          </a:p>
        </p:txBody>
      </p:sp>
      <p:sp>
        <p:nvSpPr>
          <p:cNvPr id="4" name="TextBox 3"/>
          <p:cNvSpPr txBox="1"/>
          <p:nvPr/>
        </p:nvSpPr>
        <p:spPr>
          <a:xfrm>
            <a:off x="1016000" y="2476500"/>
            <a:ext cx="7408114" cy="2031325"/>
          </a:xfrm>
          <a:prstGeom prst="rect">
            <a:avLst/>
          </a:prstGeom>
          <a:noFill/>
        </p:spPr>
        <p:txBody>
          <a:bodyPr wrap="square" rtlCol="0">
            <a:spAutoFit/>
          </a:bodyPr>
          <a:lstStyle/>
          <a:p>
            <a:pPr>
              <a:spcBef>
                <a:spcPts val="1200"/>
              </a:spcBef>
            </a:pPr>
            <a:r>
              <a:rPr lang="ru-RU" sz="2400" b="1" dirty="0">
                <a:solidFill>
                  <a:schemeClr val="tx2"/>
                </a:solidFill>
              </a:rPr>
              <a:t>Индивидуальная работа</a:t>
            </a:r>
          </a:p>
          <a:p>
            <a:pPr marL="342900" indent="-342900">
              <a:spcBef>
                <a:spcPts val="1200"/>
              </a:spcBef>
              <a:buFont typeface="Arial" panose="020B0604020202020204" pitchFamily="34" charset="0"/>
              <a:buChar char="•"/>
            </a:pPr>
            <a:r>
              <a:rPr lang="ru-RU" sz="2400" dirty="0"/>
              <a:t>Выслушайте вопросы тренера</a:t>
            </a:r>
          </a:p>
          <a:p>
            <a:pPr marL="342900" indent="-342900">
              <a:spcBef>
                <a:spcPts val="1200"/>
              </a:spcBef>
              <a:buFont typeface="Arial" panose="020B0604020202020204" pitchFamily="34" charset="0"/>
              <a:buChar char="•"/>
            </a:pPr>
            <a:r>
              <a:rPr lang="ru-RU" sz="2400" dirty="0"/>
              <a:t>Запишите ответы в бланк в рабочей тетради</a:t>
            </a:r>
          </a:p>
          <a:p>
            <a:pPr>
              <a:spcBef>
                <a:spcPts val="1200"/>
              </a:spcBef>
            </a:pPr>
            <a:r>
              <a:rPr lang="ru-RU" sz="2400" b="1" dirty="0">
                <a:solidFill>
                  <a:schemeClr val="tx2"/>
                </a:solidFill>
              </a:rPr>
              <a:t>Время на работу – 5 минут</a:t>
            </a:r>
          </a:p>
        </p:txBody>
      </p:sp>
    </p:spTree>
    <p:extLst>
      <p:ext uri="{BB962C8B-B14F-4D97-AF65-F5344CB8AC3E}">
        <p14:creationId xmlns:p14="http://schemas.microsoft.com/office/powerpoint/2010/main" val="2193990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Системы мышления</a:t>
            </a:r>
          </a:p>
        </p:txBody>
      </p:sp>
      <p:sp>
        <p:nvSpPr>
          <p:cNvPr id="3" name="Номер слайда 2"/>
          <p:cNvSpPr>
            <a:spLocks noGrp="1"/>
          </p:cNvSpPr>
          <p:nvPr>
            <p:ph type="sldNum" sz="quarter" idx="12"/>
          </p:nvPr>
        </p:nvSpPr>
        <p:spPr/>
        <p:txBody>
          <a:bodyPr/>
          <a:lstStyle/>
          <a:p>
            <a:fld id="{C33C34FD-A43B-634A-9B8C-9626670F7CE8}" type="slidenum">
              <a:rPr lang="en-US" smtClean="0"/>
              <a:pPr/>
              <a:t>12</a:t>
            </a:fld>
            <a:endParaRPr lang="en-US"/>
          </a:p>
        </p:txBody>
      </p:sp>
      <p:sp>
        <p:nvSpPr>
          <p:cNvPr id="4" name="TextBox 3"/>
          <p:cNvSpPr txBox="1"/>
          <p:nvPr/>
        </p:nvSpPr>
        <p:spPr>
          <a:xfrm>
            <a:off x="3331413" y="1676400"/>
            <a:ext cx="5355386" cy="4154984"/>
          </a:xfrm>
          <a:prstGeom prst="rect">
            <a:avLst/>
          </a:prstGeom>
          <a:noFill/>
        </p:spPr>
        <p:txBody>
          <a:bodyPr wrap="square" rtlCol="0">
            <a:spAutoFit/>
          </a:bodyPr>
          <a:lstStyle/>
          <a:p>
            <a:pPr marL="342900" indent="-342900" algn="just">
              <a:buFont typeface="Arial" panose="020B0604020202020204" pitchFamily="34" charset="0"/>
              <a:buChar char="•"/>
            </a:pPr>
            <a:r>
              <a:rPr lang="ru-RU" sz="2400" b="1" dirty="0">
                <a:solidFill>
                  <a:schemeClr val="tx2"/>
                </a:solidFill>
              </a:rPr>
              <a:t>Система 1</a:t>
            </a:r>
            <a:r>
              <a:rPr lang="ru-RU" sz="2400" dirty="0"/>
              <a:t> срабатывает автоматически и очень быстро, не требуя или почти не требуя усилий и не давая ощущения намеренного контроля</a:t>
            </a:r>
          </a:p>
          <a:p>
            <a:pPr marL="342900" indent="-342900" algn="just">
              <a:buFont typeface="Arial" panose="020B0604020202020204" pitchFamily="34" charset="0"/>
              <a:buChar char="•"/>
            </a:pPr>
            <a:endParaRPr lang="ru-RU" sz="2400" dirty="0"/>
          </a:p>
          <a:p>
            <a:pPr marL="342900" indent="-342900" algn="just">
              <a:buFont typeface="Arial" panose="020B0604020202020204" pitchFamily="34" charset="0"/>
              <a:buChar char="•"/>
            </a:pPr>
            <a:r>
              <a:rPr lang="ru-RU" sz="2400" b="1" dirty="0">
                <a:solidFill>
                  <a:schemeClr val="tx2"/>
                </a:solidFill>
              </a:rPr>
              <a:t>Система 2</a:t>
            </a:r>
            <a:r>
              <a:rPr lang="ru-RU" sz="2400" dirty="0"/>
              <a:t> выделяет внимание, необходимое для сознательных умственных усилий, в том числе для сложных вычислений. Это логическое системное мышление</a:t>
            </a:r>
          </a:p>
        </p:txBody>
      </p:sp>
      <p:pic>
        <p:nvPicPr>
          <p:cNvPr id="3074" name="Picture 2" descr="http://shelterexplorer.org/image/56279900a6ae1.jpg"/>
          <p:cNvPicPr>
            <a:picLocks noChangeAspect="1" noChangeArrowheads="1"/>
          </p:cNvPicPr>
          <p:nvPr/>
        </p:nvPicPr>
        <p:blipFill rotWithShape="1">
          <a:blip r:embed="rId2">
            <a:extLst>
              <a:ext uri="{28A0092B-C50C-407E-A947-70E740481C1C}">
                <a14:useLocalDpi xmlns:a14="http://schemas.microsoft.com/office/drawing/2010/main" val="0"/>
              </a:ext>
            </a:extLst>
          </a:blip>
          <a:srcRect l="25948" r="22553"/>
          <a:stretch/>
        </p:blipFill>
        <p:spPr bwMode="auto">
          <a:xfrm>
            <a:off x="457200" y="1844438"/>
            <a:ext cx="2524383" cy="353536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rosp74.ru/netcat_files/460/649/26088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8875" y="4796097"/>
            <a:ext cx="1150937" cy="1703387"/>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
        <p:nvSpPr>
          <p:cNvPr id="8" name="Прямоугольник с одним скругленным углом 7"/>
          <p:cNvSpPr/>
          <p:nvPr/>
        </p:nvSpPr>
        <p:spPr>
          <a:xfrm>
            <a:off x="486290" y="5473507"/>
            <a:ext cx="1501429" cy="604764"/>
          </a:xfrm>
          <a:prstGeom prst="round1Rect">
            <a:avLst/>
          </a:prstGeom>
          <a:noFill/>
        </p:spPr>
        <p:style>
          <a:lnRef idx="2">
            <a:schemeClr val="accent6"/>
          </a:lnRef>
          <a:fillRef idx="1">
            <a:schemeClr val="lt1"/>
          </a:fillRef>
          <a:effectRef idx="0">
            <a:schemeClr val="accent6"/>
          </a:effectRef>
          <a:fontRef idx="minor">
            <a:schemeClr val="dk1"/>
          </a:fontRef>
        </p:style>
        <p:txBody>
          <a:bodyPr rtlCol="0" anchor="ctr"/>
          <a:lstStyle/>
          <a:p>
            <a:r>
              <a:rPr lang="ru-RU" b="1" dirty="0"/>
              <a:t>Даниэль </a:t>
            </a:r>
            <a:r>
              <a:rPr lang="ru-RU" b="1" dirty="0" err="1"/>
              <a:t>Канеман</a:t>
            </a:r>
            <a:endParaRPr lang="ru-RU" b="1" dirty="0"/>
          </a:p>
        </p:txBody>
      </p:sp>
    </p:spTree>
    <p:extLst>
      <p:ext uri="{BB962C8B-B14F-4D97-AF65-F5344CB8AC3E}">
        <p14:creationId xmlns:p14="http://schemas.microsoft.com/office/powerpoint/2010/main" val="29364439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Уточнение проблемы</a:t>
            </a:r>
          </a:p>
        </p:txBody>
      </p:sp>
      <p:sp>
        <p:nvSpPr>
          <p:cNvPr id="3" name="Текст 2"/>
          <p:cNvSpPr>
            <a:spLocks noGrp="1"/>
          </p:cNvSpPr>
          <p:nvPr>
            <p:ph type="body" idx="1"/>
          </p:nvPr>
        </p:nvSpPr>
        <p:spPr/>
        <p:txBody>
          <a:bodyPr/>
          <a:lstStyle/>
          <a:p>
            <a:r>
              <a:rPr lang="ru-RU" dirty="0"/>
              <a:t>Раздел</a:t>
            </a:r>
          </a:p>
        </p:txBody>
      </p:sp>
      <p:sp>
        <p:nvSpPr>
          <p:cNvPr id="4" name="Номер слайда 3"/>
          <p:cNvSpPr>
            <a:spLocks noGrp="1"/>
          </p:cNvSpPr>
          <p:nvPr>
            <p:ph type="sldNum" sz="quarter" idx="12"/>
          </p:nvPr>
        </p:nvSpPr>
        <p:spPr/>
        <p:txBody>
          <a:bodyPr/>
          <a:lstStyle/>
          <a:p>
            <a:fld id="{C33C34FD-A43B-634A-9B8C-9626670F7CE8}" type="slidenum">
              <a:rPr lang="en-US" smtClean="0"/>
              <a:pPr/>
              <a:t>13</a:t>
            </a:fld>
            <a:endParaRPr lang="en-US" dirty="0"/>
          </a:p>
        </p:txBody>
      </p:sp>
      <p:sp>
        <p:nvSpPr>
          <p:cNvPr id="5" name="Текст 4"/>
          <p:cNvSpPr>
            <a:spLocks noGrp="1"/>
          </p:cNvSpPr>
          <p:nvPr>
            <p:ph type="body" sz="quarter" idx="13"/>
          </p:nvPr>
        </p:nvSpPr>
        <p:spPr/>
        <p:txBody>
          <a:bodyPr/>
          <a:lstStyle/>
          <a:p>
            <a:r>
              <a:rPr lang="ru-RU" dirty="0"/>
              <a:t>2</a:t>
            </a:r>
          </a:p>
        </p:txBody>
      </p:sp>
    </p:spTree>
    <p:extLst>
      <p:ext uri="{BB962C8B-B14F-4D97-AF65-F5344CB8AC3E}">
        <p14:creationId xmlns:p14="http://schemas.microsoft.com/office/powerpoint/2010/main" val="36362172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Основные понятия</a:t>
            </a:r>
          </a:p>
        </p:txBody>
      </p:sp>
      <p:sp>
        <p:nvSpPr>
          <p:cNvPr id="3" name="Объект 2"/>
          <p:cNvSpPr>
            <a:spLocks noGrp="1"/>
          </p:cNvSpPr>
          <p:nvPr>
            <p:ph idx="1"/>
          </p:nvPr>
        </p:nvSpPr>
        <p:spPr>
          <a:xfrm>
            <a:off x="478973" y="1976309"/>
            <a:ext cx="7619998" cy="1067939"/>
          </a:xfrm>
        </p:spPr>
        <p:txBody>
          <a:bodyPr/>
          <a:lstStyle/>
          <a:p>
            <a:pPr marL="0" indent="0">
              <a:buNone/>
            </a:pPr>
            <a:r>
              <a:rPr lang="ru-RU" sz="2400" b="1" dirty="0"/>
              <a:t>Проблема - </a:t>
            </a:r>
            <a:r>
              <a:rPr lang="ru-RU" dirty="0"/>
              <a:t>это несоответствие текущего состояния или результата ожидаемому (целевому)</a:t>
            </a:r>
          </a:p>
        </p:txBody>
      </p:sp>
      <p:sp>
        <p:nvSpPr>
          <p:cNvPr id="4" name="Номер слайда 3"/>
          <p:cNvSpPr>
            <a:spLocks noGrp="1"/>
          </p:cNvSpPr>
          <p:nvPr>
            <p:ph type="sldNum" sz="quarter" idx="12"/>
          </p:nvPr>
        </p:nvSpPr>
        <p:spPr/>
        <p:txBody>
          <a:bodyPr/>
          <a:lstStyle/>
          <a:p>
            <a:fld id="{A002D87D-50E9-A74F-8D7F-4449E7A06D95}" type="slidenum">
              <a:rPr lang="en-US" smtClean="0"/>
              <a:pPr/>
              <a:t>14</a:t>
            </a:fld>
            <a:endParaRPr lang="en-US"/>
          </a:p>
        </p:txBody>
      </p:sp>
      <p:pic>
        <p:nvPicPr>
          <p:cNvPr id="1026" name="Picture 2" descr="http://fullref.ru/files/109/6a5b47198d121e2fd835c53953364d6e.html_files/0.png"/>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643744" y="3618108"/>
            <a:ext cx="1828644" cy="211513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litmir.co/BookBinary/204401/1399813825/i_09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5663" y="4290525"/>
            <a:ext cx="1985503" cy="151497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Группа 7"/>
          <p:cNvGrpSpPr/>
          <p:nvPr/>
        </p:nvGrpSpPr>
        <p:grpSpPr>
          <a:xfrm>
            <a:off x="3748733" y="4600605"/>
            <a:ext cx="853330" cy="894810"/>
            <a:chOff x="1241863" y="3949729"/>
            <a:chExt cx="609797" cy="609797"/>
          </a:xfrm>
          <a:solidFill>
            <a:schemeClr val="tx2"/>
          </a:solidFill>
        </p:grpSpPr>
        <p:sp>
          <p:nvSpPr>
            <p:cNvPr id="7" name="Прямоугольник 6"/>
            <p:cNvSpPr/>
            <p:nvPr/>
          </p:nvSpPr>
          <p:spPr>
            <a:xfrm>
              <a:off x="1241863" y="4137660"/>
              <a:ext cx="609797" cy="6858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1241863" y="4290060"/>
              <a:ext cx="609797" cy="6858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2" name="Прямоугольник 11"/>
            <p:cNvSpPr/>
            <p:nvPr/>
          </p:nvSpPr>
          <p:spPr>
            <a:xfrm rot="7500618">
              <a:off x="1252501" y="4220338"/>
              <a:ext cx="609797" cy="6858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grpSp>
    </p:spTree>
    <p:extLst>
      <p:ext uri="{BB962C8B-B14F-4D97-AF65-F5344CB8AC3E}">
        <p14:creationId xmlns:p14="http://schemas.microsoft.com/office/powerpoint/2010/main" val="19798356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Зачем правильно формулировать проблему?</a:t>
            </a:r>
          </a:p>
        </p:txBody>
      </p:sp>
      <p:sp>
        <p:nvSpPr>
          <p:cNvPr id="3" name="Номер слайда 2"/>
          <p:cNvSpPr>
            <a:spLocks noGrp="1"/>
          </p:cNvSpPr>
          <p:nvPr>
            <p:ph type="sldNum" sz="quarter" idx="12"/>
          </p:nvPr>
        </p:nvSpPr>
        <p:spPr/>
        <p:txBody>
          <a:bodyPr/>
          <a:lstStyle/>
          <a:p>
            <a:fld id="{C33C34FD-A43B-634A-9B8C-9626670F7CE8}" type="slidenum">
              <a:rPr lang="en-US" smtClean="0"/>
              <a:pPr/>
              <a:t>15</a:t>
            </a:fld>
            <a:endParaRPr lang="en-US"/>
          </a:p>
        </p:txBody>
      </p:sp>
      <p:sp>
        <p:nvSpPr>
          <p:cNvPr id="4" name="TextBox 3"/>
          <p:cNvSpPr txBox="1"/>
          <p:nvPr/>
        </p:nvSpPr>
        <p:spPr>
          <a:xfrm>
            <a:off x="620486" y="2100943"/>
            <a:ext cx="7689328" cy="2985433"/>
          </a:xfrm>
          <a:prstGeom prst="rect">
            <a:avLst/>
          </a:prstGeom>
          <a:noFill/>
        </p:spPr>
        <p:txBody>
          <a:bodyPr wrap="square" rtlCol="0">
            <a:spAutoFit/>
          </a:bodyPr>
          <a:lstStyle/>
          <a:p>
            <a:pPr marL="285750" indent="-285750">
              <a:spcBef>
                <a:spcPts val="1200"/>
              </a:spcBef>
              <a:buFont typeface="Arial" panose="020B0604020202020204" pitchFamily="34" charset="0"/>
              <a:buChar char="•"/>
            </a:pPr>
            <a:r>
              <a:rPr lang="ru-RU" sz="2400" dirty="0"/>
              <a:t>Мышление – чрезвычайно </a:t>
            </a:r>
            <a:r>
              <a:rPr lang="ru-RU" sz="2400" dirty="0" err="1"/>
              <a:t>энергозатратный</a:t>
            </a:r>
            <a:r>
              <a:rPr lang="ru-RU" sz="2400" dirty="0"/>
              <a:t> процесс</a:t>
            </a:r>
          </a:p>
          <a:p>
            <a:pPr marL="285750" indent="-285750">
              <a:spcBef>
                <a:spcPts val="1200"/>
              </a:spcBef>
              <a:buFont typeface="Arial" panose="020B0604020202020204" pitchFamily="34" charset="0"/>
              <a:buChar char="•"/>
            </a:pPr>
            <a:r>
              <a:rPr lang="ru-RU" sz="2400" dirty="0"/>
              <a:t>Природа помогает нам выживать тем, что снижает </a:t>
            </a:r>
            <a:r>
              <a:rPr lang="ru-RU" sz="2400" dirty="0" err="1"/>
              <a:t>энергозатраты</a:t>
            </a:r>
            <a:endParaRPr lang="ru-RU" sz="2400" dirty="0"/>
          </a:p>
          <a:p>
            <a:pPr marL="285750" indent="-285750">
              <a:spcBef>
                <a:spcPts val="1200"/>
              </a:spcBef>
              <a:buFont typeface="Arial" panose="020B0604020202020204" pitchFamily="34" charset="0"/>
              <a:buChar char="•"/>
            </a:pPr>
            <a:r>
              <a:rPr lang="ru-RU" sz="2400" dirty="0"/>
              <a:t>Чтобы мозг начал работать, ему нужно предоставить информацию в удобном и понятном для него виде</a:t>
            </a:r>
          </a:p>
        </p:txBody>
      </p:sp>
    </p:spTree>
    <p:extLst>
      <p:ext uri="{BB962C8B-B14F-4D97-AF65-F5344CB8AC3E}">
        <p14:creationId xmlns:p14="http://schemas.microsoft.com/office/powerpoint/2010/main" val="130041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C33C34FD-A43B-634A-9B8C-9626670F7CE8}" type="slidenum">
              <a:rPr lang="en-US" smtClean="0"/>
              <a:pPr/>
              <a:t>16</a:t>
            </a:fld>
            <a:endParaRPr lang="en-US"/>
          </a:p>
        </p:txBody>
      </p:sp>
      <p:sp>
        <p:nvSpPr>
          <p:cNvPr id="5" name="Rectangle 1"/>
          <p:cNvSpPr>
            <a:spLocks noChangeArrowheads="1"/>
          </p:cNvSpPr>
          <p:nvPr/>
        </p:nvSpPr>
        <p:spPr bwMode="auto">
          <a:xfrm>
            <a:off x="3396344" y="2182299"/>
            <a:ext cx="5203368" cy="2754600"/>
          </a:xfrm>
          <a:prstGeom prst="rect">
            <a:avLst/>
          </a:prstGeom>
          <a:noFill/>
          <a:ln w="9525">
            <a:noFill/>
            <a:miter lim="800000"/>
            <a:headEnd/>
            <a:tailEnd/>
          </a:ln>
        </p:spPr>
        <p:txBody>
          <a:bodyPr wrap="square" anchor="ctr">
            <a:spAutoFit/>
          </a:bodyPr>
          <a:lstStyle/>
          <a:p>
            <a:pPr eaLnBrk="0" hangingPunct="0"/>
            <a:r>
              <a:rPr lang="ru-RU" sz="2400" dirty="0">
                <a:ea typeface="Times New Roman" pitchFamily="18" charset="0"/>
                <a:cs typeface="Tahoma" pitchFamily="34" charset="0"/>
              </a:rPr>
              <a:t>«Правильная постановка проблемы важнее даже, чем ее решение.</a:t>
            </a:r>
          </a:p>
          <a:p>
            <a:pPr eaLnBrk="0" hangingPunct="0">
              <a:spcBef>
                <a:spcPts val="600"/>
              </a:spcBef>
            </a:pPr>
            <a:r>
              <a:rPr lang="ru-RU" sz="2400" dirty="0">
                <a:ea typeface="Times New Roman" pitchFamily="18" charset="0"/>
                <a:cs typeface="Tahoma" pitchFamily="34" charset="0"/>
              </a:rPr>
              <a:t>Миллионы долларов расходуются ежегодно на поиск элегантных и глубокомысленных ответов  на неверно поставленные вопросы»</a:t>
            </a:r>
            <a:endParaRPr lang="en-US" sz="2400" dirty="0">
              <a:ea typeface="Times New Roman" pitchFamily="18" charset="0"/>
              <a:cs typeface="Tahoma" pitchFamily="34" charset="0"/>
            </a:endParaRPr>
          </a:p>
        </p:txBody>
      </p:sp>
      <p:pic>
        <p:nvPicPr>
          <p:cNvPr id="6150" name="Picture 6" descr="https://c1.staticflickr.com/9/8440/7916700382_843e06b0db_b.jpg"/>
          <p:cNvPicPr>
            <a:picLocks noChangeAspect="1" noChangeArrowheads="1"/>
          </p:cNvPicPr>
          <p:nvPr/>
        </p:nvPicPr>
        <p:blipFill rotWithShape="1">
          <a:blip r:embed="rId2">
            <a:extLst>
              <a:ext uri="{28A0092B-C50C-407E-A947-70E740481C1C}">
                <a14:useLocalDpi xmlns:a14="http://schemas.microsoft.com/office/drawing/2010/main" val="0"/>
              </a:ext>
            </a:extLst>
          </a:blip>
          <a:srcRect l="5669" r="35978"/>
          <a:stretch/>
        </p:blipFill>
        <p:spPr bwMode="auto">
          <a:xfrm>
            <a:off x="326571" y="1851439"/>
            <a:ext cx="2656115" cy="3021239"/>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a:spLocks noGrp="1"/>
          </p:cNvSpPr>
          <p:nvPr>
            <p:ph type="title"/>
          </p:nvPr>
        </p:nvSpPr>
        <p:spPr/>
        <p:txBody>
          <a:bodyPr/>
          <a:lstStyle/>
          <a:p>
            <a:r>
              <a:rPr lang="ru-RU" dirty="0"/>
              <a:t>Цитата</a:t>
            </a:r>
          </a:p>
        </p:txBody>
      </p:sp>
      <p:sp>
        <p:nvSpPr>
          <p:cNvPr id="6" name="Прямоугольник с одним скругленным углом 7"/>
          <p:cNvSpPr/>
          <p:nvPr/>
        </p:nvSpPr>
        <p:spPr>
          <a:xfrm>
            <a:off x="326571" y="5113284"/>
            <a:ext cx="1501429" cy="604764"/>
          </a:xfrm>
          <a:prstGeom prst="round1Rect">
            <a:avLst/>
          </a:prstGeom>
          <a:noFill/>
        </p:spPr>
        <p:style>
          <a:lnRef idx="2">
            <a:schemeClr val="accent6"/>
          </a:lnRef>
          <a:fillRef idx="1">
            <a:schemeClr val="lt1"/>
          </a:fillRef>
          <a:effectRef idx="0">
            <a:schemeClr val="accent6"/>
          </a:effectRef>
          <a:fontRef idx="minor">
            <a:schemeClr val="dk1"/>
          </a:fontRef>
        </p:style>
        <p:txBody>
          <a:bodyPr rtlCol="0" anchor="ctr"/>
          <a:lstStyle/>
          <a:p>
            <a:r>
              <a:rPr lang="ru-RU" b="1" dirty="0"/>
              <a:t>Альберт Эйнштейн</a:t>
            </a:r>
          </a:p>
        </p:txBody>
      </p:sp>
    </p:spTree>
    <p:extLst>
      <p:ext uri="{BB962C8B-B14F-4D97-AF65-F5344CB8AC3E}">
        <p14:creationId xmlns:p14="http://schemas.microsoft.com/office/powerpoint/2010/main" val="4728057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Техника </a:t>
            </a:r>
            <a:r>
              <a:rPr lang="en-US" dirty="0"/>
              <a:t>4W+2H</a:t>
            </a:r>
            <a:endParaRPr lang="ru-RU" dirty="0"/>
          </a:p>
        </p:txBody>
      </p:sp>
      <p:sp>
        <p:nvSpPr>
          <p:cNvPr id="3" name="Номер слайда 2"/>
          <p:cNvSpPr>
            <a:spLocks noGrp="1"/>
          </p:cNvSpPr>
          <p:nvPr>
            <p:ph type="sldNum" sz="quarter" idx="12"/>
          </p:nvPr>
        </p:nvSpPr>
        <p:spPr/>
        <p:txBody>
          <a:bodyPr/>
          <a:lstStyle/>
          <a:p>
            <a:fld id="{C33C34FD-A43B-634A-9B8C-9626670F7CE8}" type="slidenum">
              <a:rPr lang="en-US" smtClean="0"/>
              <a:pPr/>
              <a:t>17</a:t>
            </a:fld>
            <a:endParaRPr lang="en-US"/>
          </a:p>
        </p:txBody>
      </p:sp>
      <p:graphicFrame>
        <p:nvGraphicFramePr>
          <p:cNvPr id="4" name="Таблица 3"/>
          <p:cNvGraphicFramePr>
            <a:graphicFrameLocks noGrp="1"/>
          </p:cNvGraphicFramePr>
          <p:nvPr>
            <p:extLst/>
          </p:nvPr>
        </p:nvGraphicFramePr>
        <p:xfrm>
          <a:off x="625398" y="1854200"/>
          <a:ext cx="7794702" cy="4211320"/>
        </p:xfrm>
        <a:graphic>
          <a:graphicData uri="http://schemas.openxmlformats.org/drawingml/2006/table">
            <a:tbl>
              <a:tblPr firstRow="1" bandRow="1">
                <a:tableStyleId>{5C22544A-7EE6-4342-B048-85BDC9FD1C3A}</a:tableStyleId>
              </a:tblPr>
              <a:tblGrid>
                <a:gridCol w="1495502">
                  <a:extLst>
                    <a:ext uri="{9D8B030D-6E8A-4147-A177-3AD203B41FA5}">
                      <a16:colId xmlns="" xmlns:a16="http://schemas.microsoft.com/office/drawing/2014/main" val="20000"/>
                    </a:ext>
                  </a:extLst>
                </a:gridCol>
                <a:gridCol w="1422400">
                  <a:extLst>
                    <a:ext uri="{9D8B030D-6E8A-4147-A177-3AD203B41FA5}">
                      <a16:colId xmlns="" xmlns:a16="http://schemas.microsoft.com/office/drawing/2014/main" val="20001"/>
                    </a:ext>
                  </a:extLst>
                </a:gridCol>
                <a:gridCol w="4876800">
                  <a:extLst>
                    <a:ext uri="{9D8B030D-6E8A-4147-A177-3AD203B41FA5}">
                      <a16:colId xmlns="" xmlns:a16="http://schemas.microsoft.com/office/drawing/2014/main" val="20002"/>
                    </a:ext>
                  </a:extLst>
                </a:gridCol>
              </a:tblGrid>
              <a:tr h="370840">
                <a:tc>
                  <a:txBody>
                    <a:bodyPr/>
                    <a:lstStyle/>
                    <a:p>
                      <a:pPr algn="ctr"/>
                      <a:r>
                        <a:rPr lang="ru-RU" dirty="0"/>
                        <a:t>Английский</a:t>
                      </a:r>
                    </a:p>
                  </a:txBody>
                  <a:tcPr anchor="ctr"/>
                </a:tc>
                <a:tc>
                  <a:txBody>
                    <a:bodyPr/>
                    <a:lstStyle/>
                    <a:p>
                      <a:pPr algn="ctr"/>
                      <a:r>
                        <a:rPr lang="ru-RU" dirty="0"/>
                        <a:t>Русский</a:t>
                      </a:r>
                    </a:p>
                  </a:txBody>
                  <a:tcPr anchor="ctr"/>
                </a:tc>
                <a:tc>
                  <a:txBody>
                    <a:bodyPr/>
                    <a:lstStyle/>
                    <a:p>
                      <a:pPr algn="ctr"/>
                      <a:r>
                        <a:rPr lang="ru-RU" dirty="0"/>
                        <a:t>Комментарий</a:t>
                      </a:r>
                    </a:p>
                  </a:txBody>
                  <a:tcPr anchor="ctr"/>
                </a:tc>
                <a:extLst>
                  <a:ext uri="{0D108BD9-81ED-4DB2-BD59-A6C34878D82A}">
                    <a16:rowId xmlns="" xmlns:a16="http://schemas.microsoft.com/office/drawing/2014/main" val="10000"/>
                  </a:ext>
                </a:extLst>
              </a:tr>
              <a:tr h="640080">
                <a:tc>
                  <a:txBody>
                    <a:bodyPr/>
                    <a:lstStyle/>
                    <a:p>
                      <a:r>
                        <a:rPr lang="en-US" b="1" dirty="0"/>
                        <a:t>W</a:t>
                      </a:r>
                      <a:r>
                        <a:rPr lang="en-US" b="0" dirty="0"/>
                        <a:t>hat?</a:t>
                      </a:r>
                      <a:endParaRPr lang="ru-RU" b="0" dirty="0"/>
                    </a:p>
                  </a:txBody>
                  <a:tcPr/>
                </a:tc>
                <a:tc>
                  <a:txBody>
                    <a:bodyPr/>
                    <a:lstStyle/>
                    <a:p>
                      <a:r>
                        <a:rPr lang="ru-RU" b="0" dirty="0"/>
                        <a:t>Что?</a:t>
                      </a:r>
                    </a:p>
                  </a:txBody>
                  <a:tcPr/>
                </a:tc>
                <a:tc>
                  <a:txBody>
                    <a:bodyPr/>
                    <a:lstStyle/>
                    <a:p>
                      <a:r>
                        <a:rPr lang="ru-RU" baseline="0" dirty="0"/>
                        <a:t>Что именно случилось?</a:t>
                      </a:r>
                      <a:endParaRPr lang="ru-RU" dirty="0"/>
                    </a:p>
                  </a:txBody>
                  <a:tcPr/>
                </a:tc>
                <a:extLst>
                  <a:ext uri="{0D108BD9-81ED-4DB2-BD59-A6C34878D82A}">
                    <a16:rowId xmlns="" xmlns:a16="http://schemas.microsoft.com/office/drawing/2014/main" val="10001"/>
                  </a:ext>
                </a:extLst>
              </a:tr>
              <a:tr h="640080">
                <a:tc>
                  <a:txBody>
                    <a:bodyPr/>
                    <a:lstStyle/>
                    <a:p>
                      <a:r>
                        <a:rPr lang="en-US" b="1" dirty="0"/>
                        <a:t>W</a:t>
                      </a:r>
                      <a:r>
                        <a:rPr lang="en-US" b="0" dirty="0"/>
                        <a:t>here?</a:t>
                      </a:r>
                      <a:endParaRPr lang="ru-RU" b="0" dirty="0"/>
                    </a:p>
                  </a:txBody>
                  <a:tcPr/>
                </a:tc>
                <a:tc>
                  <a:txBody>
                    <a:bodyPr/>
                    <a:lstStyle/>
                    <a:p>
                      <a:r>
                        <a:rPr lang="ru-RU" b="0" dirty="0"/>
                        <a:t>Где?</a:t>
                      </a:r>
                    </a:p>
                  </a:txBody>
                  <a:tcPr/>
                </a:tc>
                <a:tc>
                  <a:txBody>
                    <a:bodyPr/>
                    <a:lstStyle/>
                    <a:p>
                      <a:r>
                        <a:rPr lang="ru-RU" dirty="0"/>
                        <a:t>Где проблема</a:t>
                      </a:r>
                      <a:r>
                        <a:rPr lang="ru-RU" baseline="0" dirty="0"/>
                        <a:t> была обнаружена?</a:t>
                      </a:r>
                      <a:endParaRPr lang="ru-RU" dirty="0"/>
                    </a:p>
                  </a:txBody>
                  <a:tcPr/>
                </a:tc>
                <a:extLst>
                  <a:ext uri="{0D108BD9-81ED-4DB2-BD59-A6C34878D82A}">
                    <a16:rowId xmlns="" xmlns:a16="http://schemas.microsoft.com/office/drawing/2014/main" val="10002"/>
                  </a:ext>
                </a:extLst>
              </a:tr>
              <a:tr h="640080">
                <a:tc>
                  <a:txBody>
                    <a:bodyPr/>
                    <a:lstStyle/>
                    <a:p>
                      <a:r>
                        <a:rPr lang="en-US" b="1" dirty="0"/>
                        <a:t>W</a:t>
                      </a:r>
                      <a:r>
                        <a:rPr lang="en-US" b="0" dirty="0"/>
                        <a:t>hen?</a:t>
                      </a:r>
                      <a:endParaRPr lang="ru-RU" b="0" dirty="0"/>
                    </a:p>
                  </a:txBody>
                  <a:tcPr/>
                </a:tc>
                <a:tc>
                  <a:txBody>
                    <a:bodyPr/>
                    <a:lstStyle/>
                    <a:p>
                      <a:r>
                        <a:rPr lang="ru-RU" b="0" dirty="0"/>
                        <a:t>Когда?</a:t>
                      </a:r>
                    </a:p>
                  </a:txBody>
                  <a:tcPr/>
                </a:tc>
                <a:tc>
                  <a:txBody>
                    <a:bodyPr/>
                    <a:lstStyle/>
                    <a:p>
                      <a:r>
                        <a:rPr lang="ru-RU" dirty="0"/>
                        <a:t>Когда предположительно она возникла?</a:t>
                      </a:r>
                    </a:p>
                  </a:txBody>
                  <a:tcPr/>
                </a:tc>
                <a:extLst>
                  <a:ext uri="{0D108BD9-81ED-4DB2-BD59-A6C34878D82A}">
                    <a16:rowId xmlns="" xmlns:a16="http://schemas.microsoft.com/office/drawing/2014/main" val="10003"/>
                  </a:ext>
                </a:extLst>
              </a:tr>
              <a:tr h="640080">
                <a:tc>
                  <a:txBody>
                    <a:bodyPr/>
                    <a:lstStyle/>
                    <a:p>
                      <a:r>
                        <a:rPr lang="en-US" b="1" dirty="0"/>
                        <a:t>W</a:t>
                      </a:r>
                      <a:r>
                        <a:rPr lang="en-US" b="0" dirty="0"/>
                        <a:t>ho?</a:t>
                      </a:r>
                      <a:endParaRPr lang="ru-RU" b="0" dirty="0"/>
                    </a:p>
                  </a:txBody>
                  <a:tcPr/>
                </a:tc>
                <a:tc>
                  <a:txBody>
                    <a:bodyPr/>
                    <a:lstStyle/>
                    <a:p>
                      <a:r>
                        <a:rPr lang="ru-RU" b="0" dirty="0"/>
                        <a:t>Кто?</a:t>
                      </a:r>
                    </a:p>
                  </a:txBody>
                  <a:tcPr/>
                </a:tc>
                <a:tc>
                  <a:txBody>
                    <a:bodyPr/>
                    <a:lstStyle/>
                    <a:p>
                      <a:r>
                        <a:rPr lang="ru-RU" dirty="0"/>
                        <a:t>Кто затронут проблемой?</a:t>
                      </a:r>
                    </a:p>
                  </a:txBody>
                  <a:tcPr/>
                </a:tc>
                <a:extLst>
                  <a:ext uri="{0D108BD9-81ED-4DB2-BD59-A6C34878D82A}">
                    <a16:rowId xmlns="" xmlns:a16="http://schemas.microsoft.com/office/drawing/2014/main" val="10004"/>
                  </a:ext>
                </a:extLst>
              </a:tr>
              <a:tr h="640080">
                <a:tc>
                  <a:txBody>
                    <a:bodyPr/>
                    <a:lstStyle/>
                    <a:p>
                      <a:r>
                        <a:rPr lang="en-US" b="1" dirty="0"/>
                        <a:t>H</a:t>
                      </a:r>
                      <a:r>
                        <a:rPr lang="en-US" b="0" dirty="0"/>
                        <a:t>ow often?</a:t>
                      </a:r>
                      <a:endParaRPr lang="ru-RU" b="0" dirty="0"/>
                    </a:p>
                  </a:txBody>
                  <a:tcPr/>
                </a:tc>
                <a:tc>
                  <a:txBody>
                    <a:bodyPr/>
                    <a:lstStyle/>
                    <a:p>
                      <a:r>
                        <a:rPr lang="ru-RU" b="0" dirty="0"/>
                        <a:t>Как часто?</a:t>
                      </a:r>
                    </a:p>
                  </a:txBody>
                  <a:tcPr/>
                </a:tc>
                <a:tc>
                  <a:txBody>
                    <a:bodyPr/>
                    <a:lstStyle/>
                    <a:p>
                      <a:r>
                        <a:rPr lang="ru-RU" dirty="0"/>
                        <a:t>Какова частота возникновения проблемы?</a:t>
                      </a:r>
                    </a:p>
                  </a:txBody>
                  <a:tcPr/>
                </a:tc>
                <a:extLst>
                  <a:ext uri="{0D108BD9-81ED-4DB2-BD59-A6C34878D82A}">
                    <a16:rowId xmlns="" xmlns:a16="http://schemas.microsoft.com/office/drawing/2014/main" val="10005"/>
                  </a:ext>
                </a:extLst>
              </a:tr>
              <a:tr h="640080">
                <a:tc>
                  <a:txBody>
                    <a:bodyPr/>
                    <a:lstStyle/>
                    <a:p>
                      <a:r>
                        <a:rPr lang="en-US" b="1" dirty="0"/>
                        <a:t>H</a:t>
                      </a:r>
                      <a:r>
                        <a:rPr lang="en-US" b="0" dirty="0"/>
                        <a:t>ow much?</a:t>
                      </a:r>
                      <a:endParaRPr lang="ru-RU" b="0" dirty="0"/>
                    </a:p>
                  </a:txBody>
                  <a:tcPr/>
                </a:tc>
                <a:tc>
                  <a:txBody>
                    <a:bodyPr/>
                    <a:lstStyle/>
                    <a:p>
                      <a:r>
                        <a:rPr lang="ru-RU" b="0" dirty="0"/>
                        <a:t>Как много?</a:t>
                      </a:r>
                    </a:p>
                  </a:txBody>
                  <a:tcPr/>
                </a:tc>
                <a:tc>
                  <a:txBody>
                    <a:bodyPr/>
                    <a:lstStyle/>
                    <a:p>
                      <a:r>
                        <a:rPr lang="ru-RU" dirty="0"/>
                        <a:t>Сколько деталей / процессов охвачено проблемой?</a:t>
                      </a:r>
                    </a:p>
                  </a:txBody>
                  <a:tcPr/>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val="42416419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«Сбор информации»</a:t>
            </a:r>
          </a:p>
        </p:txBody>
      </p:sp>
      <p:sp>
        <p:nvSpPr>
          <p:cNvPr id="3" name="Номер слайда 2"/>
          <p:cNvSpPr>
            <a:spLocks noGrp="1"/>
          </p:cNvSpPr>
          <p:nvPr>
            <p:ph type="sldNum" sz="quarter" idx="12"/>
          </p:nvPr>
        </p:nvSpPr>
        <p:spPr/>
        <p:txBody>
          <a:bodyPr/>
          <a:lstStyle/>
          <a:p>
            <a:fld id="{C33C34FD-A43B-634A-9B8C-9626670F7CE8}" type="slidenum">
              <a:rPr lang="en-US" smtClean="0"/>
              <a:pPr/>
              <a:t>18</a:t>
            </a:fld>
            <a:endParaRPr lang="en-US"/>
          </a:p>
        </p:txBody>
      </p:sp>
      <p:sp>
        <p:nvSpPr>
          <p:cNvPr id="4" name="TextBox 3"/>
          <p:cNvSpPr txBox="1"/>
          <p:nvPr/>
        </p:nvSpPr>
        <p:spPr>
          <a:xfrm>
            <a:off x="1016000" y="2476500"/>
            <a:ext cx="7408114" cy="3293209"/>
          </a:xfrm>
          <a:prstGeom prst="rect">
            <a:avLst/>
          </a:prstGeom>
          <a:noFill/>
        </p:spPr>
        <p:txBody>
          <a:bodyPr wrap="square" rtlCol="0">
            <a:spAutoFit/>
          </a:bodyPr>
          <a:lstStyle/>
          <a:p>
            <a:pPr>
              <a:spcBef>
                <a:spcPts val="1200"/>
              </a:spcBef>
            </a:pPr>
            <a:r>
              <a:rPr lang="ru-RU" sz="2400" b="1" dirty="0">
                <a:solidFill>
                  <a:schemeClr val="tx2"/>
                </a:solidFill>
              </a:rPr>
              <a:t>Индивидуальная работа</a:t>
            </a:r>
          </a:p>
          <a:p>
            <a:pPr marL="342900" indent="-342900">
              <a:spcBef>
                <a:spcPts val="1200"/>
              </a:spcBef>
              <a:buFont typeface="Arial" panose="020B0604020202020204" pitchFamily="34" charset="0"/>
              <a:buChar char="•"/>
            </a:pPr>
            <a:r>
              <a:rPr lang="ru-RU" sz="2400" smtClean="0"/>
              <a:t>Возьмите с флипчарта стикер с первоначальной формулировкой проблемы, с которой хотите сегодня поработать</a:t>
            </a:r>
          </a:p>
          <a:p>
            <a:pPr marL="342900" indent="-342900">
              <a:spcBef>
                <a:spcPts val="1200"/>
              </a:spcBef>
              <a:buFont typeface="Arial" panose="020B0604020202020204" pitchFamily="34" charset="0"/>
              <a:buChar char="•"/>
            </a:pPr>
            <a:r>
              <a:rPr lang="ru-RU" sz="2400" smtClean="0"/>
              <a:t>Проанализируйте </a:t>
            </a:r>
            <a:r>
              <a:rPr lang="ru-RU" sz="2400" dirty="0"/>
              <a:t>выбранную Вами проблему</a:t>
            </a:r>
          </a:p>
          <a:p>
            <a:pPr marL="342900" indent="-342900">
              <a:spcBef>
                <a:spcPts val="1200"/>
              </a:spcBef>
              <a:buFont typeface="Arial" panose="020B0604020202020204" pitchFamily="34" charset="0"/>
              <a:buChar char="•"/>
            </a:pPr>
            <a:r>
              <a:rPr lang="ru-RU" sz="2400" dirty="0"/>
              <a:t>Запишите ответы в бланк в рабочей тетради</a:t>
            </a:r>
          </a:p>
          <a:p>
            <a:pPr>
              <a:spcBef>
                <a:spcPts val="1200"/>
              </a:spcBef>
            </a:pPr>
            <a:r>
              <a:rPr lang="ru-RU" sz="2400" b="1" dirty="0">
                <a:solidFill>
                  <a:schemeClr val="tx2"/>
                </a:solidFill>
              </a:rPr>
              <a:t>Время на работу – 7 минут</a:t>
            </a:r>
          </a:p>
        </p:txBody>
      </p:sp>
    </p:spTree>
    <p:extLst>
      <p:ext uri="{BB962C8B-B14F-4D97-AF65-F5344CB8AC3E}">
        <p14:creationId xmlns:p14="http://schemas.microsoft.com/office/powerpoint/2010/main" val="33245745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Правила формулирования проблемы</a:t>
            </a:r>
          </a:p>
        </p:txBody>
      </p:sp>
      <p:sp>
        <p:nvSpPr>
          <p:cNvPr id="3" name="Номер слайда 2"/>
          <p:cNvSpPr>
            <a:spLocks noGrp="1"/>
          </p:cNvSpPr>
          <p:nvPr>
            <p:ph type="sldNum" sz="quarter" idx="12"/>
          </p:nvPr>
        </p:nvSpPr>
        <p:spPr/>
        <p:txBody>
          <a:bodyPr/>
          <a:lstStyle/>
          <a:p>
            <a:fld id="{C33C34FD-A43B-634A-9B8C-9626670F7CE8}" type="slidenum">
              <a:rPr lang="en-US" smtClean="0"/>
              <a:pPr/>
              <a:t>19</a:t>
            </a:fld>
            <a:endParaRPr lang="en-US"/>
          </a:p>
        </p:txBody>
      </p:sp>
      <p:sp>
        <p:nvSpPr>
          <p:cNvPr id="4" name="TextBox 3"/>
          <p:cNvSpPr txBox="1"/>
          <p:nvPr/>
        </p:nvSpPr>
        <p:spPr>
          <a:xfrm>
            <a:off x="914400" y="1993900"/>
            <a:ext cx="7395414" cy="461665"/>
          </a:xfrm>
          <a:prstGeom prst="rect">
            <a:avLst/>
          </a:prstGeom>
          <a:noFill/>
        </p:spPr>
        <p:txBody>
          <a:bodyPr wrap="square" rtlCol="0">
            <a:spAutoFit/>
          </a:bodyPr>
          <a:lstStyle/>
          <a:p>
            <a:pPr marL="342900" indent="-342900">
              <a:spcBef>
                <a:spcPts val="1200"/>
              </a:spcBef>
              <a:buAutoNum type="arabicPeriod"/>
            </a:pPr>
            <a:r>
              <a:rPr lang="ru-RU" sz="2400" dirty="0"/>
              <a:t>Максимальная четкость, </a:t>
            </a:r>
            <a:r>
              <a:rPr lang="ru-RU" sz="2400" dirty="0" smtClean="0"/>
              <a:t>ясность</a:t>
            </a:r>
            <a:endParaRPr lang="ru-RU" sz="2400" dirty="0"/>
          </a:p>
        </p:txBody>
      </p:sp>
    </p:spTree>
    <p:extLst>
      <p:ext uri="{BB962C8B-B14F-4D97-AF65-F5344CB8AC3E}">
        <p14:creationId xmlns:p14="http://schemas.microsoft.com/office/powerpoint/2010/main" val="1388792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Правила и регламент</a:t>
            </a:r>
            <a:endParaRPr lang="en-US" dirty="0"/>
          </a:p>
        </p:txBody>
      </p:sp>
      <p:sp>
        <p:nvSpPr>
          <p:cNvPr id="4" name="Slide Number Placeholder 3"/>
          <p:cNvSpPr>
            <a:spLocks noGrp="1"/>
          </p:cNvSpPr>
          <p:nvPr>
            <p:ph type="sldNum" sz="quarter" idx="12"/>
          </p:nvPr>
        </p:nvSpPr>
        <p:spPr/>
        <p:txBody>
          <a:bodyPr/>
          <a:lstStyle/>
          <a:p>
            <a:fld id="{C33C34FD-A43B-634A-9B8C-9626670F7CE8}" type="slidenum">
              <a:rPr lang="en-US" smtClean="0"/>
              <a:pPr/>
              <a:t>2</a:t>
            </a:fld>
            <a:endParaRPr lang="en-US" dirty="0"/>
          </a:p>
        </p:txBody>
      </p:sp>
      <p:grpSp>
        <p:nvGrpSpPr>
          <p:cNvPr id="11" name="Группа 166"/>
          <p:cNvGrpSpPr>
            <a:grpSpLocks noChangeAspect="1"/>
          </p:cNvGrpSpPr>
          <p:nvPr/>
        </p:nvGrpSpPr>
        <p:grpSpPr>
          <a:xfrm>
            <a:off x="1541031" y="1744212"/>
            <a:ext cx="1251326" cy="1224527"/>
            <a:chOff x="1417102" y="2958836"/>
            <a:chExt cx="2420615" cy="2330282"/>
          </a:xfrm>
          <a:solidFill>
            <a:schemeClr val="tx2"/>
          </a:solidFill>
        </p:grpSpPr>
        <p:grpSp>
          <p:nvGrpSpPr>
            <p:cNvPr id="107" name="Группа 114"/>
            <p:cNvGrpSpPr/>
            <p:nvPr/>
          </p:nvGrpSpPr>
          <p:grpSpPr>
            <a:xfrm>
              <a:off x="1726604" y="2958836"/>
              <a:ext cx="1801613" cy="768893"/>
              <a:chOff x="1726604" y="2958836"/>
              <a:chExt cx="1801613" cy="768893"/>
            </a:xfrm>
            <a:grpFill/>
          </p:grpSpPr>
          <p:grpSp>
            <p:nvGrpSpPr>
              <p:cNvPr id="152" name="Группа 53"/>
              <p:cNvGrpSpPr>
                <a:grpSpLocks noChangeAspect="1"/>
              </p:cNvGrpSpPr>
              <p:nvPr/>
            </p:nvGrpSpPr>
            <p:grpSpPr>
              <a:xfrm>
                <a:off x="1726604" y="2958836"/>
                <a:ext cx="254103" cy="768893"/>
                <a:chOff x="1943099" y="2742024"/>
                <a:chExt cx="828675" cy="2507492"/>
              </a:xfrm>
              <a:grpFill/>
            </p:grpSpPr>
            <p:sp>
              <p:nvSpPr>
                <p:cNvPr id="168" name="Овал 167"/>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69"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53" name="Группа 56"/>
              <p:cNvGrpSpPr>
                <a:grpSpLocks noChangeAspect="1"/>
              </p:cNvGrpSpPr>
              <p:nvPr/>
            </p:nvGrpSpPr>
            <p:grpSpPr>
              <a:xfrm>
                <a:off x="2036106" y="2958836"/>
                <a:ext cx="254103" cy="768893"/>
                <a:chOff x="1943099" y="2742024"/>
                <a:chExt cx="828675" cy="2507492"/>
              </a:xfrm>
              <a:grpFill/>
            </p:grpSpPr>
            <p:sp>
              <p:nvSpPr>
                <p:cNvPr id="166" name="Овал 165"/>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67"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54" name="Группа 59"/>
              <p:cNvGrpSpPr>
                <a:grpSpLocks noChangeAspect="1"/>
              </p:cNvGrpSpPr>
              <p:nvPr/>
            </p:nvGrpSpPr>
            <p:grpSpPr>
              <a:xfrm>
                <a:off x="2345608" y="2958836"/>
                <a:ext cx="254103" cy="768893"/>
                <a:chOff x="1943099" y="2742024"/>
                <a:chExt cx="828675" cy="2507492"/>
              </a:xfrm>
              <a:grpFill/>
            </p:grpSpPr>
            <p:sp>
              <p:nvSpPr>
                <p:cNvPr id="164" name="Овал 163"/>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65"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55" name="Группа 62"/>
              <p:cNvGrpSpPr>
                <a:grpSpLocks noChangeAspect="1"/>
              </p:cNvGrpSpPr>
              <p:nvPr/>
            </p:nvGrpSpPr>
            <p:grpSpPr>
              <a:xfrm>
                <a:off x="2655110" y="2958836"/>
                <a:ext cx="254103" cy="768893"/>
                <a:chOff x="1943099" y="2742024"/>
                <a:chExt cx="828675" cy="2507492"/>
              </a:xfrm>
              <a:grpFill/>
            </p:grpSpPr>
            <p:sp>
              <p:nvSpPr>
                <p:cNvPr id="162" name="Овал 161"/>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63"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56" name="Группа 65"/>
              <p:cNvGrpSpPr>
                <a:grpSpLocks noChangeAspect="1"/>
              </p:cNvGrpSpPr>
              <p:nvPr/>
            </p:nvGrpSpPr>
            <p:grpSpPr>
              <a:xfrm>
                <a:off x="2964612" y="2958836"/>
                <a:ext cx="254103" cy="768893"/>
                <a:chOff x="1943099" y="2742024"/>
                <a:chExt cx="828675" cy="2507492"/>
              </a:xfrm>
              <a:grpFill/>
            </p:grpSpPr>
            <p:sp>
              <p:nvSpPr>
                <p:cNvPr id="160" name="Овал 159"/>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61"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57" name="Группа 112"/>
              <p:cNvGrpSpPr/>
              <p:nvPr/>
            </p:nvGrpSpPr>
            <p:grpSpPr>
              <a:xfrm>
                <a:off x="3274114" y="2958836"/>
                <a:ext cx="254103" cy="768893"/>
                <a:chOff x="3295582" y="2968707"/>
                <a:chExt cx="254103" cy="768893"/>
              </a:xfrm>
              <a:grpFill/>
            </p:grpSpPr>
            <p:sp>
              <p:nvSpPr>
                <p:cNvPr id="158" name="Овал 157"/>
                <p:cNvSpPr/>
                <p:nvPr/>
              </p:nvSpPr>
              <p:spPr>
                <a:xfrm>
                  <a:off x="3366012" y="2968707"/>
                  <a:ext cx="110390" cy="1214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59" name="Скругленный прямоугольник 51"/>
                <p:cNvSpPr/>
                <p:nvPr/>
              </p:nvSpPr>
              <p:spPr>
                <a:xfrm>
                  <a:off x="3295582" y="3107802"/>
                  <a:ext cx="254103" cy="62979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grpSp>
          <p:nvGrpSpPr>
            <p:cNvPr id="108" name="Группа 115"/>
            <p:cNvGrpSpPr/>
            <p:nvPr/>
          </p:nvGrpSpPr>
          <p:grpSpPr>
            <a:xfrm>
              <a:off x="1417102" y="3739530"/>
              <a:ext cx="2420615" cy="768893"/>
              <a:chOff x="1417102" y="2958836"/>
              <a:chExt cx="2420615" cy="768893"/>
            </a:xfrm>
            <a:grpFill/>
          </p:grpSpPr>
          <p:grpSp>
            <p:nvGrpSpPr>
              <p:cNvPr id="128" name="Группа 116"/>
              <p:cNvGrpSpPr>
                <a:grpSpLocks noChangeAspect="1"/>
              </p:cNvGrpSpPr>
              <p:nvPr/>
            </p:nvGrpSpPr>
            <p:grpSpPr>
              <a:xfrm>
                <a:off x="1417102" y="2958836"/>
                <a:ext cx="254103" cy="768893"/>
                <a:chOff x="1943099" y="2742024"/>
                <a:chExt cx="828675" cy="2507492"/>
              </a:xfrm>
              <a:grpFill/>
            </p:grpSpPr>
            <p:sp>
              <p:nvSpPr>
                <p:cNvPr id="150" name="Овал 149"/>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51"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29" name="Группа 117"/>
              <p:cNvGrpSpPr>
                <a:grpSpLocks noChangeAspect="1"/>
              </p:cNvGrpSpPr>
              <p:nvPr/>
            </p:nvGrpSpPr>
            <p:grpSpPr>
              <a:xfrm>
                <a:off x="1726604" y="2958836"/>
                <a:ext cx="254103" cy="768893"/>
                <a:chOff x="1943099" y="2742024"/>
                <a:chExt cx="828675" cy="2507492"/>
              </a:xfrm>
              <a:grpFill/>
            </p:grpSpPr>
            <p:sp>
              <p:nvSpPr>
                <p:cNvPr id="148" name="Овал 147"/>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49"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30" name="Группа 118"/>
              <p:cNvGrpSpPr>
                <a:grpSpLocks noChangeAspect="1"/>
              </p:cNvGrpSpPr>
              <p:nvPr/>
            </p:nvGrpSpPr>
            <p:grpSpPr>
              <a:xfrm>
                <a:off x="2036106" y="2958836"/>
                <a:ext cx="254103" cy="768893"/>
                <a:chOff x="1943099" y="2742024"/>
                <a:chExt cx="828675" cy="2507492"/>
              </a:xfrm>
              <a:grpFill/>
            </p:grpSpPr>
            <p:sp>
              <p:nvSpPr>
                <p:cNvPr id="146" name="Овал 145"/>
                <p:cNvSpPr/>
                <p:nvPr/>
              </p:nvSpPr>
              <p:spPr>
                <a:xfrm>
                  <a:off x="2172785" y="2742024"/>
                  <a:ext cx="360000" cy="396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47"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31" name="Группа 119"/>
              <p:cNvGrpSpPr>
                <a:grpSpLocks noChangeAspect="1"/>
              </p:cNvGrpSpPr>
              <p:nvPr/>
            </p:nvGrpSpPr>
            <p:grpSpPr>
              <a:xfrm>
                <a:off x="2345608" y="2958836"/>
                <a:ext cx="254103" cy="768893"/>
                <a:chOff x="1943099" y="2742024"/>
                <a:chExt cx="828675" cy="2507492"/>
              </a:xfrm>
              <a:grpFill/>
            </p:grpSpPr>
            <p:sp>
              <p:nvSpPr>
                <p:cNvPr id="144" name="Овал 143"/>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45"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32" name="Группа 120"/>
              <p:cNvGrpSpPr>
                <a:grpSpLocks noChangeAspect="1"/>
              </p:cNvGrpSpPr>
              <p:nvPr/>
            </p:nvGrpSpPr>
            <p:grpSpPr>
              <a:xfrm>
                <a:off x="2655110" y="2958836"/>
                <a:ext cx="254103" cy="768893"/>
                <a:chOff x="1943099" y="2742024"/>
                <a:chExt cx="828675" cy="2507492"/>
              </a:xfrm>
              <a:grpFill/>
            </p:grpSpPr>
            <p:sp>
              <p:nvSpPr>
                <p:cNvPr id="142" name="Овал 141"/>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43"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33" name="Группа 121"/>
              <p:cNvGrpSpPr>
                <a:grpSpLocks noChangeAspect="1"/>
              </p:cNvGrpSpPr>
              <p:nvPr/>
            </p:nvGrpSpPr>
            <p:grpSpPr>
              <a:xfrm>
                <a:off x="2964612" y="2958836"/>
                <a:ext cx="254103" cy="768893"/>
                <a:chOff x="1943099" y="2742024"/>
                <a:chExt cx="828675" cy="2507492"/>
              </a:xfrm>
              <a:grpFill/>
            </p:grpSpPr>
            <p:sp>
              <p:nvSpPr>
                <p:cNvPr id="140" name="Овал 139"/>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41"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34" name="Группа 122"/>
              <p:cNvGrpSpPr/>
              <p:nvPr/>
            </p:nvGrpSpPr>
            <p:grpSpPr>
              <a:xfrm>
                <a:off x="3274114" y="2958836"/>
                <a:ext cx="254103" cy="768893"/>
                <a:chOff x="3295582" y="2968707"/>
                <a:chExt cx="254103" cy="768893"/>
              </a:xfrm>
              <a:grpFill/>
            </p:grpSpPr>
            <p:sp>
              <p:nvSpPr>
                <p:cNvPr id="138" name="Овал 137"/>
                <p:cNvSpPr/>
                <p:nvPr/>
              </p:nvSpPr>
              <p:spPr>
                <a:xfrm>
                  <a:off x="3366012" y="2968707"/>
                  <a:ext cx="110390" cy="1214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39" name="Скругленный прямоугольник 51"/>
                <p:cNvSpPr/>
                <p:nvPr/>
              </p:nvSpPr>
              <p:spPr>
                <a:xfrm>
                  <a:off x="3295582" y="3107802"/>
                  <a:ext cx="254103" cy="62979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35" name="Группа 123"/>
              <p:cNvGrpSpPr/>
              <p:nvPr/>
            </p:nvGrpSpPr>
            <p:grpSpPr>
              <a:xfrm>
                <a:off x="3583614" y="2958836"/>
                <a:ext cx="254103" cy="768893"/>
                <a:chOff x="3583614" y="2968707"/>
                <a:chExt cx="254103" cy="768893"/>
              </a:xfrm>
              <a:grpFill/>
            </p:grpSpPr>
            <p:sp>
              <p:nvSpPr>
                <p:cNvPr id="136" name="Овал 135"/>
                <p:cNvSpPr/>
                <p:nvPr/>
              </p:nvSpPr>
              <p:spPr>
                <a:xfrm>
                  <a:off x="3654044" y="2968707"/>
                  <a:ext cx="110390" cy="1214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37" name="Скругленный прямоугольник 51"/>
                <p:cNvSpPr/>
                <p:nvPr/>
              </p:nvSpPr>
              <p:spPr>
                <a:xfrm>
                  <a:off x="3583614" y="3107802"/>
                  <a:ext cx="254103" cy="62979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grpSp>
          <p:nvGrpSpPr>
            <p:cNvPr id="109" name="Группа 140"/>
            <p:cNvGrpSpPr/>
            <p:nvPr/>
          </p:nvGrpSpPr>
          <p:grpSpPr>
            <a:xfrm>
              <a:off x="1726604" y="4520225"/>
              <a:ext cx="1801613" cy="768893"/>
              <a:chOff x="1726604" y="2958836"/>
              <a:chExt cx="1801613" cy="768893"/>
            </a:xfrm>
            <a:grpFill/>
          </p:grpSpPr>
          <p:grpSp>
            <p:nvGrpSpPr>
              <p:cNvPr id="110" name="Группа 142"/>
              <p:cNvGrpSpPr>
                <a:grpSpLocks noChangeAspect="1"/>
              </p:cNvGrpSpPr>
              <p:nvPr/>
            </p:nvGrpSpPr>
            <p:grpSpPr>
              <a:xfrm>
                <a:off x="1726604" y="2958836"/>
                <a:ext cx="254103" cy="768893"/>
                <a:chOff x="1943099" y="2742024"/>
                <a:chExt cx="828675" cy="2507492"/>
              </a:xfrm>
              <a:grpFill/>
            </p:grpSpPr>
            <p:sp>
              <p:nvSpPr>
                <p:cNvPr id="126" name="Овал 125"/>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7"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11" name="Группа 143"/>
              <p:cNvGrpSpPr>
                <a:grpSpLocks noChangeAspect="1"/>
              </p:cNvGrpSpPr>
              <p:nvPr/>
            </p:nvGrpSpPr>
            <p:grpSpPr>
              <a:xfrm>
                <a:off x="2036106" y="2958836"/>
                <a:ext cx="254103" cy="768893"/>
                <a:chOff x="1943099" y="2742024"/>
                <a:chExt cx="828675" cy="2507492"/>
              </a:xfrm>
              <a:grpFill/>
            </p:grpSpPr>
            <p:sp>
              <p:nvSpPr>
                <p:cNvPr id="124" name="Овал 123"/>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5"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12" name="Группа 144"/>
              <p:cNvGrpSpPr>
                <a:grpSpLocks noChangeAspect="1"/>
              </p:cNvGrpSpPr>
              <p:nvPr/>
            </p:nvGrpSpPr>
            <p:grpSpPr>
              <a:xfrm>
                <a:off x="2345608" y="2958836"/>
                <a:ext cx="254103" cy="768893"/>
                <a:chOff x="1943099" y="2742024"/>
                <a:chExt cx="828675" cy="2507492"/>
              </a:xfrm>
              <a:grpFill/>
            </p:grpSpPr>
            <p:sp>
              <p:nvSpPr>
                <p:cNvPr id="122" name="Овал 121"/>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3"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13" name="Группа 145"/>
              <p:cNvGrpSpPr>
                <a:grpSpLocks noChangeAspect="1"/>
              </p:cNvGrpSpPr>
              <p:nvPr/>
            </p:nvGrpSpPr>
            <p:grpSpPr>
              <a:xfrm>
                <a:off x="2655110" y="2958836"/>
                <a:ext cx="254103" cy="768893"/>
                <a:chOff x="1943099" y="2742024"/>
                <a:chExt cx="828675" cy="2507492"/>
              </a:xfrm>
              <a:grpFill/>
            </p:grpSpPr>
            <p:sp>
              <p:nvSpPr>
                <p:cNvPr id="120" name="Овал 119"/>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1"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14" name="Группа 146"/>
              <p:cNvGrpSpPr>
                <a:grpSpLocks noChangeAspect="1"/>
              </p:cNvGrpSpPr>
              <p:nvPr/>
            </p:nvGrpSpPr>
            <p:grpSpPr>
              <a:xfrm>
                <a:off x="2964612" y="2958836"/>
                <a:ext cx="254103" cy="768893"/>
                <a:chOff x="1943099" y="2742024"/>
                <a:chExt cx="828675" cy="2507492"/>
              </a:xfrm>
              <a:grpFill/>
            </p:grpSpPr>
            <p:sp>
              <p:nvSpPr>
                <p:cNvPr id="118" name="Овал 117"/>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19"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15" name="Группа 147"/>
              <p:cNvGrpSpPr/>
              <p:nvPr/>
            </p:nvGrpSpPr>
            <p:grpSpPr>
              <a:xfrm>
                <a:off x="3274114" y="2958836"/>
                <a:ext cx="254103" cy="768893"/>
                <a:chOff x="3295582" y="2968707"/>
                <a:chExt cx="254103" cy="768893"/>
              </a:xfrm>
              <a:grpFill/>
            </p:grpSpPr>
            <p:sp>
              <p:nvSpPr>
                <p:cNvPr id="116" name="Овал 115"/>
                <p:cNvSpPr/>
                <p:nvPr/>
              </p:nvSpPr>
              <p:spPr>
                <a:xfrm>
                  <a:off x="3366012" y="2968707"/>
                  <a:ext cx="110390" cy="1214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17" name="Скругленный прямоугольник 51"/>
                <p:cNvSpPr/>
                <p:nvPr/>
              </p:nvSpPr>
              <p:spPr>
                <a:xfrm>
                  <a:off x="3295582" y="3107802"/>
                  <a:ext cx="254103" cy="62979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grpSp>
      <p:sp>
        <p:nvSpPr>
          <p:cNvPr id="12" name="TextBox 11"/>
          <p:cNvSpPr txBox="1"/>
          <p:nvPr/>
        </p:nvSpPr>
        <p:spPr>
          <a:xfrm>
            <a:off x="1178805" y="3089115"/>
            <a:ext cx="1975779" cy="468906"/>
          </a:xfrm>
          <a:prstGeom prst="rect">
            <a:avLst/>
          </a:prstGeom>
          <a:noFill/>
        </p:spPr>
        <p:txBody>
          <a:bodyPr wrap="square" lIns="0" tIns="0" rIns="0" bIns="0" rtlCol="0" anchor="ctr" anchorCtr="0">
            <a:spAutoFit/>
          </a:bodyPr>
          <a:lstStyle/>
          <a:p>
            <a:pPr algn="ctr">
              <a:lnSpc>
                <a:spcPts val="1825"/>
              </a:lnSpc>
            </a:pPr>
            <a:r>
              <a:rPr lang="ru-RU" sz="1500" b="1" dirty="0"/>
              <a:t>Участвуют все —</a:t>
            </a:r>
            <a:br>
              <a:rPr lang="ru-RU" sz="1500" b="1" dirty="0"/>
            </a:br>
            <a:r>
              <a:rPr lang="ru-RU" sz="1500" b="1" dirty="0"/>
              <a:t>говорит один</a:t>
            </a:r>
          </a:p>
        </p:txBody>
      </p:sp>
      <p:grpSp>
        <p:nvGrpSpPr>
          <p:cNvPr id="13" name="Группа 198"/>
          <p:cNvGrpSpPr>
            <a:grpSpLocks noChangeAspect="1"/>
          </p:cNvGrpSpPr>
          <p:nvPr/>
        </p:nvGrpSpPr>
        <p:grpSpPr>
          <a:xfrm>
            <a:off x="1822028" y="4037397"/>
            <a:ext cx="689333" cy="1216519"/>
            <a:chOff x="1254948" y="4350396"/>
            <a:chExt cx="843554" cy="1378432"/>
          </a:xfrm>
        </p:grpSpPr>
        <p:grpSp>
          <p:nvGrpSpPr>
            <p:cNvPr id="103" name="Группа 196"/>
            <p:cNvGrpSpPr>
              <a:grpSpLocks noChangeAspect="1"/>
            </p:cNvGrpSpPr>
            <p:nvPr/>
          </p:nvGrpSpPr>
          <p:grpSpPr>
            <a:xfrm>
              <a:off x="1254948" y="4656215"/>
              <a:ext cx="321918" cy="1072613"/>
              <a:chOff x="1776800" y="3663677"/>
              <a:chExt cx="153915" cy="512837"/>
            </a:xfrm>
            <a:solidFill>
              <a:schemeClr val="accent1"/>
            </a:solidFill>
          </p:grpSpPr>
          <p:sp>
            <p:nvSpPr>
              <p:cNvPr id="105" name="Овал 104"/>
              <p:cNvSpPr/>
              <p:nvPr/>
            </p:nvSpPr>
            <p:spPr>
              <a:xfrm>
                <a:off x="1820521" y="3717716"/>
                <a:ext cx="68526" cy="724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06" name="Скругленный прямоугольник 51"/>
              <p:cNvSpPr/>
              <p:nvPr/>
            </p:nvSpPr>
            <p:spPr>
              <a:xfrm>
                <a:off x="1776800" y="3663677"/>
                <a:ext cx="153915" cy="512837"/>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65824"/>
                  <a:gd name="connsiteY0" fmla="*/ 255163 h 2139174"/>
                  <a:gd name="connsiteX1" fmla="*/ 174630 w 865824"/>
                  <a:gd name="connsiteY1" fmla="*/ 85296 h 2139174"/>
                  <a:gd name="connsiteX2" fmla="*/ 654046 w 865824"/>
                  <a:gd name="connsiteY2" fmla="*/ 85296 h 2139174"/>
                  <a:gd name="connsiteX3" fmla="*/ 865780 w 865824"/>
                  <a:gd name="connsiteY3" fmla="*/ 31155 h 2139174"/>
                  <a:gd name="connsiteX4" fmla="*/ 828675 w 865824"/>
                  <a:gd name="connsiteY4" fmla="*/ 1081075 h 2139174"/>
                  <a:gd name="connsiteX5" fmla="*/ 676276 w 865824"/>
                  <a:gd name="connsiteY5" fmla="*/ 1090183 h 2139174"/>
                  <a:gd name="connsiteX6" fmla="*/ 666751 w 865824"/>
                  <a:gd name="connsiteY6" fmla="*/ 375808 h 2139174"/>
                  <a:gd name="connsiteX7" fmla="*/ 633414 w 865824"/>
                  <a:gd name="connsiteY7" fmla="*/ 375808 h 2139174"/>
                  <a:gd name="connsiteX8" fmla="*/ 625471 w 865824"/>
                  <a:gd name="connsiteY8" fmla="*/ 2070091 h 2139174"/>
                  <a:gd name="connsiteX9" fmla="*/ 442914 w 865824"/>
                  <a:gd name="connsiteY9" fmla="*/ 2037920 h 2139174"/>
                  <a:gd name="connsiteX10" fmla="*/ 438151 w 865824"/>
                  <a:gd name="connsiteY10" fmla="*/ 1047321 h 2139174"/>
                  <a:gd name="connsiteX11" fmla="*/ 385764 w 865824"/>
                  <a:gd name="connsiteY11" fmla="*/ 1061607 h 2139174"/>
                  <a:gd name="connsiteX12" fmla="*/ 385763 w 865824"/>
                  <a:gd name="connsiteY12" fmla="*/ 2047445 h 2139174"/>
                  <a:gd name="connsiteX13" fmla="*/ 241305 w 865824"/>
                  <a:gd name="connsiteY13" fmla="*/ 2136767 h 2139174"/>
                  <a:gd name="connsiteX14" fmla="*/ 200025 w 865824"/>
                  <a:gd name="connsiteY14" fmla="*/ 1990713 h 2139174"/>
                  <a:gd name="connsiteX15" fmla="*/ 195264 w 865824"/>
                  <a:gd name="connsiteY15" fmla="*/ 385333 h 2139174"/>
                  <a:gd name="connsiteX16" fmla="*/ 161926 w 865824"/>
                  <a:gd name="connsiteY16" fmla="*/ 380571 h 2139174"/>
                  <a:gd name="connsiteX17" fmla="*/ 152401 w 865824"/>
                  <a:gd name="connsiteY17" fmla="*/ 1118758 h 2139174"/>
                  <a:gd name="connsiteX18" fmla="*/ 0 w 865824"/>
                  <a:gd name="connsiteY18" fmla="*/ 1109233 h 2139174"/>
                  <a:gd name="connsiteX19" fmla="*/ 4763 w 865824"/>
                  <a:gd name="connsiteY19" fmla="*/ 255163 h 2139174"/>
                  <a:gd name="connsiteX0" fmla="*/ 4763 w 828674"/>
                  <a:gd name="connsiteY0" fmla="*/ 928189 h 2812200"/>
                  <a:gd name="connsiteX1" fmla="*/ 174630 w 828674"/>
                  <a:gd name="connsiteY1" fmla="*/ 758322 h 2812200"/>
                  <a:gd name="connsiteX2" fmla="*/ 654046 w 828674"/>
                  <a:gd name="connsiteY2" fmla="*/ 758322 h 2812200"/>
                  <a:gd name="connsiteX3" fmla="*/ 692325 w 828674"/>
                  <a:gd name="connsiteY3" fmla="*/ 7271 h 2812200"/>
                  <a:gd name="connsiteX4" fmla="*/ 828675 w 828674"/>
                  <a:gd name="connsiteY4" fmla="*/ 1754101 h 2812200"/>
                  <a:gd name="connsiteX5" fmla="*/ 676276 w 828674"/>
                  <a:gd name="connsiteY5" fmla="*/ 1763209 h 2812200"/>
                  <a:gd name="connsiteX6" fmla="*/ 666751 w 828674"/>
                  <a:gd name="connsiteY6" fmla="*/ 1048834 h 2812200"/>
                  <a:gd name="connsiteX7" fmla="*/ 633414 w 828674"/>
                  <a:gd name="connsiteY7" fmla="*/ 1048834 h 2812200"/>
                  <a:gd name="connsiteX8" fmla="*/ 625471 w 828674"/>
                  <a:gd name="connsiteY8" fmla="*/ 2743117 h 2812200"/>
                  <a:gd name="connsiteX9" fmla="*/ 442914 w 828674"/>
                  <a:gd name="connsiteY9" fmla="*/ 2710946 h 2812200"/>
                  <a:gd name="connsiteX10" fmla="*/ 438151 w 828674"/>
                  <a:gd name="connsiteY10" fmla="*/ 1720347 h 2812200"/>
                  <a:gd name="connsiteX11" fmla="*/ 385764 w 828674"/>
                  <a:gd name="connsiteY11" fmla="*/ 1734633 h 2812200"/>
                  <a:gd name="connsiteX12" fmla="*/ 385763 w 828674"/>
                  <a:gd name="connsiteY12" fmla="*/ 2720471 h 2812200"/>
                  <a:gd name="connsiteX13" fmla="*/ 241305 w 828674"/>
                  <a:gd name="connsiteY13" fmla="*/ 2809793 h 2812200"/>
                  <a:gd name="connsiteX14" fmla="*/ 200025 w 828674"/>
                  <a:gd name="connsiteY14" fmla="*/ 2663739 h 2812200"/>
                  <a:gd name="connsiteX15" fmla="*/ 195264 w 828674"/>
                  <a:gd name="connsiteY15" fmla="*/ 1058359 h 2812200"/>
                  <a:gd name="connsiteX16" fmla="*/ 161926 w 828674"/>
                  <a:gd name="connsiteY16" fmla="*/ 1053597 h 2812200"/>
                  <a:gd name="connsiteX17" fmla="*/ 152401 w 828674"/>
                  <a:gd name="connsiteY17" fmla="*/ 1791784 h 2812200"/>
                  <a:gd name="connsiteX18" fmla="*/ 0 w 828674"/>
                  <a:gd name="connsiteY18" fmla="*/ 1782259 h 2812200"/>
                  <a:gd name="connsiteX19" fmla="*/ 4763 w 828674"/>
                  <a:gd name="connsiteY19" fmla="*/ 928189 h 2812200"/>
                  <a:gd name="connsiteX0" fmla="*/ 4763 w 828675"/>
                  <a:gd name="connsiteY0" fmla="*/ 931023 h 2815034"/>
                  <a:gd name="connsiteX1" fmla="*/ 174630 w 828675"/>
                  <a:gd name="connsiteY1" fmla="*/ 761156 h 2815034"/>
                  <a:gd name="connsiteX2" fmla="*/ 654046 w 828675"/>
                  <a:gd name="connsiteY2" fmla="*/ 761156 h 2815034"/>
                  <a:gd name="connsiteX3" fmla="*/ 692325 w 828675"/>
                  <a:gd name="connsiteY3" fmla="*/ 10105 h 2815034"/>
                  <a:gd name="connsiteX4" fmla="*/ 828675 w 828675"/>
                  <a:gd name="connsiteY4" fmla="*/ 1756935 h 2815034"/>
                  <a:gd name="connsiteX5" fmla="*/ 676276 w 828675"/>
                  <a:gd name="connsiteY5" fmla="*/ 1766043 h 2815034"/>
                  <a:gd name="connsiteX6" fmla="*/ 666751 w 828675"/>
                  <a:gd name="connsiteY6" fmla="*/ 1051668 h 2815034"/>
                  <a:gd name="connsiteX7" fmla="*/ 633414 w 828675"/>
                  <a:gd name="connsiteY7" fmla="*/ 1051668 h 2815034"/>
                  <a:gd name="connsiteX8" fmla="*/ 625471 w 828675"/>
                  <a:gd name="connsiteY8" fmla="*/ 2745951 h 2815034"/>
                  <a:gd name="connsiteX9" fmla="*/ 442914 w 828675"/>
                  <a:gd name="connsiteY9" fmla="*/ 2713780 h 2815034"/>
                  <a:gd name="connsiteX10" fmla="*/ 438151 w 828675"/>
                  <a:gd name="connsiteY10" fmla="*/ 1723181 h 2815034"/>
                  <a:gd name="connsiteX11" fmla="*/ 385764 w 828675"/>
                  <a:gd name="connsiteY11" fmla="*/ 1737467 h 2815034"/>
                  <a:gd name="connsiteX12" fmla="*/ 385763 w 828675"/>
                  <a:gd name="connsiteY12" fmla="*/ 2723305 h 2815034"/>
                  <a:gd name="connsiteX13" fmla="*/ 241305 w 828675"/>
                  <a:gd name="connsiteY13" fmla="*/ 2812627 h 2815034"/>
                  <a:gd name="connsiteX14" fmla="*/ 200025 w 828675"/>
                  <a:gd name="connsiteY14" fmla="*/ 2666573 h 2815034"/>
                  <a:gd name="connsiteX15" fmla="*/ 195264 w 828675"/>
                  <a:gd name="connsiteY15" fmla="*/ 1061193 h 2815034"/>
                  <a:gd name="connsiteX16" fmla="*/ 161926 w 828675"/>
                  <a:gd name="connsiteY16" fmla="*/ 1056431 h 2815034"/>
                  <a:gd name="connsiteX17" fmla="*/ 152401 w 828675"/>
                  <a:gd name="connsiteY17" fmla="*/ 1794618 h 2815034"/>
                  <a:gd name="connsiteX18" fmla="*/ 0 w 828675"/>
                  <a:gd name="connsiteY18" fmla="*/ 1785093 h 2815034"/>
                  <a:gd name="connsiteX19" fmla="*/ 4763 w 828675"/>
                  <a:gd name="connsiteY19" fmla="*/ 931023 h 2815034"/>
                  <a:gd name="connsiteX0" fmla="*/ 4763 w 828675"/>
                  <a:gd name="connsiteY0" fmla="*/ 961681 h 2845692"/>
                  <a:gd name="connsiteX1" fmla="*/ 174630 w 828675"/>
                  <a:gd name="connsiteY1" fmla="*/ 791814 h 2845692"/>
                  <a:gd name="connsiteX2" fmla="*/ 654046 w 828675"/>
                  <a:gd name="connsiteY2" fmla="*/ 791814 h 2845692"/>
                  <a:gd name="connsiteX3" fmla="*/ 656437 w 828675"/>
                  <a:gd name="connsiteY3" fmla="*/ 9651 h 2845692"/>
                  <a:gd name="connsiteX4" fmla="*/ 828675 w 828675"/>
                  <a:gd name="connsiteY4" fmla="*/ 1787593 h 2845692"/>
                  <a:gd name="connsiteX5" fmla="*/ 676276 w 828675"/>
                  <a:gd name="connsiteY5" fmla="*/ 1796701 h 2845692"/>
                  <a:gd name="connsiteX6" fmla="*/ 666751 w 828675"/>
                  <a:gd name="connsiteY6" fmla="*/ 1082326 h 2845692"/>
                  <a:gd name="connsiteX7" fmla="*/ 633414 w 828675"/>
                  <a:gd name="connsiteY7" fmla="*/ 1082326 h 2845692"/>
                  <a:gd name="connsiteX8" fmla="*/ 625471 w 828675"/>
                  <a:gd name="connsiteY8" fmla="*/ 2776609 h 2845692"/>
                  <a:gd name="connsiteX9" fmla="*/ 442914 w 828675"/>
                  <a:gd name="connsiteY9" fmla="*/ 2744438 h 2845692"/>
                  <a:gd name="connsiteX10" fmla="*/ 438151 w 828675"/>
                  <a:gd name="connsiteY10" fmla="*/ 1753839 h 2845692"/>
                  <a:gd name="connsiteX11" fmla="*/ 385764 w 828675"/>
                  <a:gd name="connsiteY11" fmla="*/ 1768125 h 2845692"/>
                  <a:gd name="connsiteX12" fmla="*/ 385763 w 828675"/>
                  <a:gd name="connsiteY12" fmla="*/ 2753963 h 2845692"/>
                  <a:gd name="connsiteX13" fmla="*/ 241305 w 828675"/>
                  <a:gd name="connsiteY13" fmla="*/ 2843285 h 2845692"/>
                  <a:gd name="connsiteX14" fmla="*/ 200025 w 828675"/>
                  <a:gd name="connsiteY14" fmla="*/ 2697231 h 2845692"/>
                  <a:gd name="connsiteX15" fmla="*/ 195264 w 828675"/>
                  <a:gd name="connsiteY15" fmla="*/ 1091851 h 2845692"/>
                  <a:gd name="connsiteX16" fmla="*/ 161926 w 828675"/>
                  <a:gd name="connsiteY16" fmla="*/ 1087089 h 2845692"/>
                  <a:gd name="connsiteX17" fmla="*/ 152401 w 828675"/>
                  <a:gd name="connsiteY17" fmla="*/ 1825276 h 2845692"/>
                  <a:gd name="connsiteX18" fmla="*/ 0 w 828675"/>
                  <a:gd name="connsiteY18" fmla="*/ 1815751 h 2845692"/>
                  <a:gd name="connsiteX19" fmla="*/ 4763 w 828675"/>
                  <a:gd name="connsiteY19" fmla="*/ 961681 h 2845692"/>
                  <a:gd name="connsiteX0" fmla="*/ 4763 w 828675"/>
                  <a:gd name="connsiteY0" fmla="*/ 973282 h 2857293"/>
                  <a:gd name="connsiteX1" fmla="*/ 174630 w 828675"/>
                  <a:gd name="connsiteY1" fmla="*/ 803415 h 2857293"/>
                  <a:gd name="connsiteX2" fmla="*/ 654046 w 828675"/>
                  <a:gd name="connsiteY2" fmla="*/ 803415 h 2857293"/>
                  <a:gd name="connsiteX3" fmla="*/ 656437 w 828675"/>
                  <a:gd name="connsiteY3" fmla="*/ 21252 h 2857293"/>
                  <a:gd name="connsiteX4" fmla="*/ 828675 w 828675"/>
                  <a:gd name="connsiteY4" fmla="*/ 88034 h 2857293"/>
                  <a:gd name="connsiteX5" fmla="*/ 676276 w 828675"/>
                  <a:gd name="connsiteY5" fmla="*/ 1808302 h 2857293"/>
                  <a:gd name="connsiteX6" fmla="*/ 666751 w 828675"/>
                  <a:gd name="connsiteY6" fmla="*/ 1093927 h 2857293"/>
                  <a:gd name="connsiteX7" fmla="*/ 633414 w 828675"/>
                  <a:gd name="connsiteY7" fmla="*/ 1093927 h 2857293"/>
                  <a:gd name="connsiteX8" fmla="*/ 625471 w 828675"/>
                  <a:gd name="connsiteY8" fmla="*/ 2788210 h 2857293"/>
                  <a:gd name="connsiteX9" fmla="*/ 442914 w 828675"/>
                  <a:gd name="connsiteY9" fmla="*/ 2756039 h 2857293"/>
                  <a:gd name="connsiteX10" fmla="*/ 438151 w 828675"/>
                  <a:gd name="connsiteY10" fmla="*/ 1765440 h 2857293"/>
                  <a:gd name="connsiteX11" fmla="*/ 385764 w 828675"/>
                  <a:gd name="connsiteY11" fmla="*/ 1779726 h 2857293"/>
                  <a:gd name="connsiteX12" fmla="*/ 385763 w 828675"/>
                  <a:gd name="connsiteY12" fmla="*/ 2765564 h 2857293"/>
                  <a:gd name="connsiteX13" fmla="*/ 241305 w 828675"/>
                  <a:gd name="connsiteY13" fmla="*/ 2854886 h 2857293"/>
                  <a:gd name="connsiteX14" fmla="*/ 200025 w 828675"/>
                  <a:gd name="connsiteY14" fmla="*/ 2708832 h 2857293"/>
                  <a:gd name="connsiteX15" fmla="*/ 195264 w 828675"/>
                  <a:gd name="connsiteY15" fmla="*/ 1103452 h 2857293"/>
                  <a:gd name="connsiteX16" fmla="*/ 161926 w 828675"/>
                  <a:gd name="connsiteY16" fmla="*/ 1098690 h 2857293"/>
                  <a:gd name="connsiteX17" fmla="*/ 152401 w 828675"/>
                  <a:gd name="connsiteY17" fmla="*/ 1836877 h 2857293"/>
                  <a:gd name="connsiteX18" fmla="*/ 0 w 828675"/>
                  <a:gd name="connsiteY18" fmla="*/ 1827352 h 2857293"/>
                  <a:gd name="connsiteX19" fmla="*/ 4763 w 828675"/>
                  <a:gd name="connsiteY19" fmla="*/ 973282 h 2857293"/>
                  <a:gd name="connsiteX0" fmla="*/ 4763 w 860128"/>
                  <a:gd name="connsiteY0" fmla="*/ 973282 h 2857293"/>
                  <a:gd name="connsiteX1" fmla="*/ 174630 w 860128"/>
                  <a:gd name="connsiteY1" fmla="*/ 803415 h 2857293"/>
                  <a:gd name="connsiteX2" fmla="*/ 654046 w 860128"/>
                  <a:gd name="connsiteY2" fmla="*/ 803415 h 2857293"/>
                  <a:gd name="connsiteX3" fmla="*/ 656437 w 860128"/>
                  <a:gd name="connsiteY3" fmla="*/ 21252 h 2857293"/>
                  <a:gd name="connsiteX4" fmla="*/ 828675 w 860128"/>
                  <a:gd name="connsiteY4" fmla="*/ 88034 h 2857293"/>
                  <a:gd name="connsiteX5" fmla="*/ 676276 w 860128"/>
                  <a:gd name="connsiteY5" fmla="*/ 1808302 h 2857293"/>
                  <a:gd name="connsiteX6" fmla="*/ 666751 w 860128"/>
                  <a:gd name="connsiteY6" fmla="*/ 1093927 h 2857293"/>
                  <a:gd name="connsiteX7" fmla="*/ 633414 w 860128"/>
                  <a:gd name="connsiteY7" fmla="*/ 1093927 h 2857293"/>
                  <a:gd name="connsiteX8" fmla="*/ 625471 w 860128"/>
                  <a:gd name="connsiteY8" fmla="*/ 2788210 h 2857293"/>
                  <a:gd name="connsiteX9" fmla="*/ 442914 w 860128"/>
                  <a:gd name="connsiteY9" fmla="*/ 2756039 h 2857293"/>
                  <a:gd name="connsiteX10" fmla="*/ 438151 w 860128"/>
                  <a:gd name="connsiteY10" fmla="*/ 1765440 h 2857293"/>
                  <a:gd name="connsiteX11" fmla="*/ 385764 w 860128"/>
                  <a:gd name="connsiteY11" fmla="*/ 1779726 h 2857293"/>
                  <a:gd name="connsiteX12" fmla="*/ 385763 w 860128"/>
                  <a:gd name="connsiteY12" fmla="*/ 2765564 h 2857293"/>
                  <a:gd name="connsiteX13" fmla="*/ 241305 w 860128"/>
                  <a:gd name="connsiteY13" fmla="*/ 2854886 h 2857293"/>
                  <a:gd name="connsiteX14" fmla="*/ 200025 w 860128"/>
                  <a:gd name="connsiteY14" fmla="*/ 2708832 h 2857293"/>
                  <a:gd name="connsiteX15" fmla="*/ 195264 w 860128"/>
                  <a:gd name="connsiteY15" fmla="*/ 1103452 h 2857293"/>
                  <a:gd name="connsiteX16" fmla="*/ 161926 w 860128"/>
                  <a:gd name="connsiteY16" fmla="*/ 1098690 h 2857293"/>
                  <a:gd name="connsiteX17" fmla="*/ 152401 w 860128"/>
                  <a:gd name="connsiteY17" fmla="*/ 1836877 h 2857293"/>
                  <a:gd name="connsiteX18" fmla="*/ 0 w 860128"/>
                  <a:gd name="connsiteY18" fmla="*/ 1827352 h 2857293"/>
                  <a:gd name="connsiteX19" fmla="*/ 4763 w 860128"/>
                  <a:gd name="connsiteY19" fmla="*/ 973282 h 2857293"/>
                  <a:gd name="connsiteX0" fmla="*/ 4763 w 860128"/>
                  <a:gd name="connsiteY0" fmla="*/ 1074977 h 2958988"/>
                  <a:gd name="connsiteX1" fmla="*/ 174630 w 860128"/>
                  <a:gd name="connsiteY1" fmla="*/ 905110 h 2958988"/>
                  <a:gd name="connsiteX2" fmla="*/ 654046 w 860128"/>
                  <a:gd name="connsiteY2" fmla="*/ 905110 h 2958988"/>
                  <a:gd name="connsiteX3" fmla="*/ 656437 w 860128"/>
                  <a:gd name="connsiteY3" fmla="*/ 122947 h 2958988"/>
                  <a:gd name="connsiteX4" fmla="*/ 828675 w 860128"/>
                  <a:gd name="connsiteY4" fmla="*/ 189729 h 2958988"/>
                  <a:gd name="connsiteX5" fmla="*/ 676276 w 860128"/>
                  <a:gd name="connsiteY5" fmla="*/ 1909997 h 2958988"/>
                  <a:gd name="connsiteX6" fmla="*/ 666751 w 860128"/>
                  <a:gd name="connsiteY6" fmla="*/ 1195622 h 2958988"/>
                  <a:gd name="connsiteX7" fmla="*/ 633414 w 860128"/>
                  <a:gd name="connsiteY7" fmla="*/ 1195622 h 2958988"/>
                  <a:gd name="connsiteX8" fmla="*/ 625471 w 860128"/>
                  <a:gd name="connsiteY8" fmla="*/ 2889905 h 2958988"/>
                  <a:gd name="connsiteX9" fmla="*/ 442914 w 860128"/>
                  <a:gd name="connsiteY9" fmla="*/ 2857734 h 2958988"/>
                  <a:gd name="connsiteX10" fmla="*/ 438151 w 860128"/>
                  <a:gd name="connsiteY10" fmla="*/ 1867135 h 2958988"/>
                  <a:gd name="connsiteX11" fmla="*/ 385764 w 860128"/>
                  <a:gd name="connsiteY11" fmla="*/ 1881421 h 2958988"/>
                  <a:gd name="connsiteX12" fmla="*/ 385763 w 860128"/>
                  <a:gd name="connsiteY12" fmla="*/ 2867259 h 2958988"/>
                  <a:gd name="connsiteX13" fmla="*/ 241305 w 860128"/>
                  <a:gd name="connsiteY13" fmla="*/ 2956581 h 2958988"/>
                  <a:gd name="connsiteX14" fmla="*/ 200025 w 860128"/>
                  <a:gd name="connsiteY14" fmla="*/ 2810527 h 2958988"/>
                  <a:gd name="connsiteX15" fmla="*/ 195264 w 860128"/>
                  <a:gd name="connsiteY15" fmla="*/ 1205147 h 2958988"/>
                  <a:gd name="connsiteX16" fmla="*/ 161926 w 860128"/>
                  <a:gd name="connsiteY16" fmla="*/ 1200385 h 2958988"/>
                  <a:gd name="connsiteX17" fmla="*/ 152401 w 860128"/>
                  <a:gd name="connsiteY17" fmla="*/ 1938572 h 2958988"/>
                  <a:gd name="connsiteX18" fmla="*/ 0 w 860128"/>
                  <a:gd name="connsiteY18" fmla="*/ 1929047 h 2958988"/>
                  <a:gd name="connsiteX19" fmla="*/ 4763 w 860128"/>
                  <a:gd name="connsiteY19" fmla="*/ 1074977 h 2958988"/>
                  <a:gd name="connsiteX0" fmla="*/ 4763 w 875111"/>
                  <a:gd name="connsiteY0" fmla="*/ 1074977 h 2958988"/>
                  <a:gd name="connsiteX1" fmla="*/ 174630 w 875111"/>
                  <a:gd name="connsiteY1" fmla="*/ 905110 h 2958988"/>
                  <a:gd name="connsiteX2" fmla="*/ 654046 w 875111"/>
                  <a:gd name="connsiteY2" fmla="*/ 905110 h 2958988"/>
                  <a:gd name="connsiteX3" fmla="*/ 656437 w 875111"/>
                  <a:gd name="connsiteY3" fmla="*/ 122947 h 2958988"/>
                  <a:gd name="connsiteX4" fmla="*/ 828675 w 875111"/>
                  <a:gd name="connsiteY4" fmla="*/ 189729 h 2958988"/>
                  <a:gd name="connsiteX5" fmla="*/ 795900 w 875111"/>
                  <a:gd name="connsiteY5" fmla="*/ 1206867 h 2958988"/>
                  <a:gd name="connsiteX6" fmla="*/ 666751 w 875111"/>
                  <a:gd name="connsiteY6" fmla="*/ 1195622 h 2958988"/>
                  <a:gd name="connsiteX7" fmla="*/ 633414 w 875111"/>
                  <a:gd name="connsiteY7" fmla="*/ 1195622 h 2958988"/>
                  <a:gd name="connsiteX8" fmla="*/ 625471 w 875111"/>
                  <a:gd name="connsiteY8" fmla="*/ 2889905 h 2958988"/>
                  <a:gd name="connsiteX9" fmla="*/ 442914 w 875111"/>
                  <a:gd name="connsiteY9" fmla="*/ 2857734 h 2958988"/>
                  <a:gd name="connsiteX10" fmla="*/ 438151 w 875111"/>
                  <a:gd name="connsiteY10" fmla="*/ 1867135 h 2958988"/>
                  <a:gd name="connsiteX11" fmla="*/ 385764 w 875111"/>
                  <a:gd name="connsiteY11" fmla="*/ 1881421 h 2958988"/>
                  <a:gd name="connsiteX12" fmla="*/ 385763 w 875111"/>
                  <a:gd name="connsiteY12" fmla="*/ 2867259 h 2958988"/>
                  <a:gd name="connsiteX13" fmla="*/ 241305 w 875111"/>
                  <a:gd name="connsiteY13" fmla="*/ 2956581 h 2958988"/>
                  <a:gd name="connsiteX14" fmla="*/ 200025 w 875111"/>
                  <a:gd name="connsiteY14" fmla="*/ 2810527 h 2958988"/>
                  <a:gd name="connsiteX15" fmla="*/ 195264 w 875111"/>
                  <a:gd name="connsiteY15" fmla="*/ 1205147 h 2958988"/>
                  <a:gd name="connsiteX16" fmla="*/ 161926 w 875111"/>
                  <a:gd name="connsiteY16" fmla="*/ 1200385 h 2958988"/>
                  <a:gd name="connsiteX17" fmla="*/ 152401 w 875111"/>
                  <a:gd name="connsiteY17" fmla="*/ 1938572 h 2958988"/>
                  <a:gd name="connsiteX18" fmla="*/ 0 w 875111"/>
                  <a:gd name="connsiteY18" fmla="*/ 1929047 h 2958988"/>
                  <a:gd name="connsiteX19" fmla="*/ 4763 w 875111"/>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795900 w 828675"/>
                  <a:gd name="connsiteY5" fmla="*/ 1206867 h 2958988"/>
                  <a:gd name="connsiteX6" fmla="*/ 666751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49876"/>
                  <a:gd name="connsiteY0" fmla="*/ 1074977 h 2958988"/>
                  <a:gd name="connsiteX1" fmla="*/ 174630 w 849876"/>
                  <a:gd name="connsiteY1" fmla="*/ 905110 h 2958988"/>
                  <a:gd name="connsiteX2" fmla="*/ 654046 w 849876"/>
                  <a:gd name="connsiteY2" fmla="*/ 905110 h 2958988"/>
                  <a:gd name="connsiteX3" fmla="*/ 656437 w 849876"/>
                  <a:gd name="connsiteY3" fmla="*/ 122947 h 2958988"/>
                  <a:gd name="connsiteX4" fmla="*/ 828675 w 849876"/>
                  <a:gd name="connsiteY4" fmla="*/ 189729 h 2958988"/>
                  <a:gd name="connsiteX5" fmla="*/ 795900 w 849876"/>
                  <a:gd name="connsiteY5" fmla="*/ 1206867 h 2958988"/>
                  <a:gd name="connsiteX6" fmla="*/ 666751 w 849876"/>
                  <a:gd name="connsiteY6" fmla="*/ 1195622 h 2958988"/>
                  <a:gd name="connsiteX7" fmla="*/ 633414 w 849876"/>
                  <a:gd name="connsiteY7" fmla="*/ 1195622 h 2958988"/>
                  <a:gd name="connsiteX8" fmla="*/ 625471 w 849876"/>
                  <a:gd name="connsiteY8" fmla="*/ 2889905 h 2958988"/>
                  <a:gd name="connsiteX9" fmla="*/ 442914 w 849876"/>
                  <a:gd name="connsiteY9" fmla="*/ 2857734 h 2958988"/>
                  <a:gd name="connsiteX10" fmla="*/ 438151 w 849876"/>
                  <a:gd name="connsiteY10" fmla="*/ 1867135 h 2958988"/>
                  <a:gd name="connsiteX11" fmla="*/ 385764 w 849876"/>
                  <a:gd name="connsiteY11" fmla="*/ 1881421 h 2958988"/>
                  <a:gd name="connsiteX12" fmla="*/ 385763 w 849876"/>
                  <a:gd name="connsiteY12" fmla="*/ 2867259 h 2958988"/>
                  <a:gd name="connsiteX13" fmla="*/ 241305 w 849876"/>
                  <a:gd name="connsiteY13" fmla="*/ 2956581 h 2958988"/>
                  <a:gd name="connsiteX14" fmla="*/ 200025 w 849876"/>
                  <a:gd name="connsiteY14" fmla="*/ 2810527 h 2958988"/>
                  <a:gd name="connsiteX15" fmla="*/ 195264 w 849876"/>
                  <a:gd name="connsiteY15" fmla="*/ 1205147 h 2958988"/>
                  <a:gd name="connsiteX16" fmla="*/ 161926 w 849876"/>
                  <a:gd name="connsiteY16" fmla="*/ 1200385 h 2958988"/>
                  <a:gd name="connsiteX17" fmla="*/ 152401 w 849876"/>
                  <a:gd name="connsiteY17" fmla="*/ 1938572 h 2958988"/>
                  <a:gd name="connsiteX18" fmla="*/ 0 w 849876"/>
                  <a:gd name="connsiteY18" fmla="*/ 1929047 h 2958988"/>
                  <a:gd name="connsiteX19" fmla="*/ 4763 w 849876"/>
                  <a:gd name="connsiteY19" fmla="*/ 1074977 h 2958988"/>
                  <a:gd name="connsiteX0" fmla="*/ 4763 w 849876"/>
                  <a:gd name="connsiteY0" fmla="*/ 1074977 h 2958988"/>
                  <a:gd name="connsiteX1" fmla="*/ 174630 w 849876"/>
                  <a:gd name="connsiteY1" fmla="*/ 905110 h 2958988"/>
                  <a:gd name="connsiteX2" fmla="*/ 654046 w 849876"/>
                  <a:gd name="connsiteY2" fmla="*/ 905110 h 2958988"/>
                  <a:gd name="connsiteX3" fmla="*/ 656437 w 849876"/>
                  <a:gd name="connsiteY3" fmla="*/ 122947 h 2958988"/>
                  <a:gd name="connsiteX4" fmla="*/ 828675 w 849876"/>
                  <a:gd name="connsiteY4" fmla="*/ 189729 h 2958988"/>
                  <a:gd name="connsiteX5" fmla="*/ 795900 w 849876"/>
                  <a:gd name="connsiteY5" fmla="*/ 1206867 h 2958988"/>
                  <a:gd name="connsiteX6" fmla="*/ 666751 w 849876"/>
                  <a:gd name="connsiteY6" fmla="*/ 1195622 h 2958988"/>
                  <a:gd name="connsiteX7" fmla="*/ 633414 w 849876"/>
                  <a:gd name="connsiteY7" fmla="*/ 1195622 h 2958988"/>
                  <a:gd name="connsiteX8" fmla="*/ 625471 w 849876"/>
                  <a:gd name="connsiteY8" fmla="*/ 2889905 h 2958988"/>
                  <a:gd name="connsiteX9" fmla="*/ 442914 w 849876"/>
                  <a:gd name="connsiteY9" fmla="*/ 2857734 h 2958988"/>
                  <a:gd name="connsiteX10" fmla="*/ 438151 w 849876"/>
                  <a:gd name="connsiteY10" fmla="*/ 1867135 h 2958988"/>
                  <a:gd name="connsiteX11" fmla="*/ 385764 w 849876"/>
                  <a:gd name="connsiteY11" fmla="*/ 1881421 h 2958988"/>
                  <a:gd name="connsiteX12" fmla="*/ 385763 w 849876"/>
                  <a:gd name="connsiteY12" fmla="*/ 2867259 h 2958988"/>
                  <a:gd name="connsiteX13" fmla="*/ 241305 w 849876"/>
                  <a:gd name="connsiteY13" fmla="*/ 2956581 h 2958988"/>
                  <a:gd name="connsiteX14" fmla="*/ 200025 w 849876"/>
                  <a:gd name="connsiteY14" fmla="*/ 2810527 h 2958988"/>
                  <a:gd name="connsiteX15" fmla="*/ 195264 w 849876"/>
                  <a:gd name="connsiteY15" fmla="*/ 1205147 h 2958988"/>
                  <a:gd name="connsiteX16" fmla="*/ 161926 w 849876"/>
                  <a:gd name="connsiteY16" fmla="*/ 1200385 h 2958988"/>
                  <a:gd name="connsiteX17" fmla="*/ 152401 w 849876"/>
                  <a:gd name="connsiteY17" fmla="*/ 1938572 h 2958988"/>
                  <a:gd name="connsiteX18" fmla="*/ 0 w 849876"/>
                  <a:gd name="connsiteY18" fmla="*/ 1929047 h 2958988"/>
                  <a:gd name="connsiteX19" fmla="*/ 4763 w 849876"/>
                  <a:gd name="connsiteY19" fmla="*/ 1074977 h 2958988"/>
                  <a:gd name="connsiteX0" fmla="*/ 4763 w 849876"/>
                  <a:gd name="connsiteY0" fmla="*/ 1074977 h 2958988"/>
                  <a:gd name="connsiteX1" fmla="*/ 174630 w 849876"/>
                  <a:gd name="connsiteY1" fmla="*/ 905110 h 2958988"/>
                  <a:gd name="connsiteX2" fmla="*/ 654046 w 849876"/>
                  <a:gd name="connsiteY2" fmla="*/ 905110 h 2958988"/>
                  <a:gd name="connsiteX3" fmla="*/ 656437 w 849876"/>
                  <a:gd name="connsiteY3" fmla="*/ 122947 h 2958988"/>
                  <a:gd name="connsiteX4" fmla="*/ 828675 w 849876"/>
                  <a:gd name="connsiteY4" fmla="*/ 189729 h 2958988"/>
                  <a:gd name="connsiteX5" fmla="*/ 795900 w 849876"/>
                  <a:gd name="connsiteY5" fmla="*/ 1206867 h 2958988"/>
                  <a:gd name="connsiteX6" fmla="*/ 666751 w 849876"/>
                  <a:gd name="connsiteY6" fmla="*/ 1195622 h 2958988"/>
                  <a:gd name="connsiteX7" fmla="*/ 633414 w 849876"/>
                  <a:gd name="connsiteY7" fmla="*/ 1195622 h 2958988"/>
                  <a:gd name="connsiteX8" fmla="*/ 625471 w 849876"/>
                  <a:gd name="connsiteY8" fmla="*/ 2889905 h 2958988"/>
                  <a:gd name="connsiteX9" fmla="*/ 442914 w 849876"/>
                  <a:gd name="connsiteY9" fmla="*/ 2857734 h 2958988"/>
                  <a:gd name="connsiteX10" fmla="*/ 438151 w 849876"/>
                  <a:gd name="connsiteY10" fmla="*/ 1867135 h 2958988"/>
                  <a:gd name="connsiteX11" fmla="*/ 385764 w 849876"/>
                  <a:gd name="connsiteY11" fmla="*/ 1881421 h 2958988"/>
                  <a:gd name="connsiteX12" fmla="*/ 385763 w 849876"/>
                  <a:gd name="connsiteY12" fmla="*/ 2867259 h 2958988"/>
                  <a:gd name="connsiteX13" fmla="*/ 241305 w 849876"/>
                  <a:gd name="connsiteY13" fmla="*/ 2956581 h 2958988"/>
                  <a:gd name="connsiteX14" fmla="*/ 200025 w 849876"/>
                  <a:gd name="connsiteY14" fmla="*/ 2810527 h 2958988"/>
                  <a:gd name="connsiteX15" fmla="*/ 195264 w 849876"/>
                  <a:gd name="connsiteY15" fmla="*/ 1205147 h 2958988"/>
                  <a:gd name="connsiteX16" fmla="*/ 161926 w 849876"/>
                  <a:gd name="connsiteY16" fmla="*/ 1200385 h 2958988"/>
                  <a:gd name="connsiteX17" fmla="*/ 152401 w 849876"/>
                  <a:gd name="connsiteY17" fmla="*/ 1938572 h 2958988"/>
                  <a:gd name="connsiteX18" fmla="*/ 0 w 849876"/>
                  <a:gd name="connsiteY18" fmla="*/ 1929047 h 2958988"/>
                  <a:gd name="connsiteX19" fmla="*/ 4763 w 849876"/>
                  <a:gd name="connsiteY19" fmla="*/ 1074977 h 2958988"/>
                  <a:gd name="connsiteX0" fmla="*/ 4763 w 849876"/>
                  <a:gd name="connsiteY0" fmla="*/ 1074977 h 2958988"/>
                  <a:gd name="connsiteX1" fmla="*/ 174630 w 849876"/>
                  <a:gd name="connsiteY1" fmla="*/ 905110 h 2958988"/>
                  <a:gd name="connsiteX2" fmla="*/ 654046 w 849876"/>
                  <a:gd name="connsiteY2" fmla="*/ 905110 h 2958988"/>
                  <a:gd name="connsiteX3" fmla="*/ 656437 w 849876"/>
                  <a:gd name="connsiteY3" fmla="*/ 122947 h 2958988"/>
                  <a:gd name="connsiteX4" fmla="*/ 828675 w 849876"/>
                  <a:gd name="connsiteY4" fmla="*/ 189729 h 2958988"/>
                  <a:gd name="connsiteX5" fmla="*/ 795900 w 849876"/>
                  <a:gd name="connsiteY5" fmla="*/ 1206867 h 2958988"/>
                  <a:gd name="connsiteX6" fmla="*/ 666751 w 849876"/>
                  <a:gd name="connsiteY6" fmla="*/ 1195622 h 2958988"/>
                  <a:gd name="connsiteX7" fmla="*/ 633414 w 849876"/>
                  <a:gd name="connsiteY7" fmla="*/ 1195622 h 2958988"/>
                  <a:gd name="connsiteX8" fmla="*/ 625471 w 849876"/>
                  <a:gd name="connsiteY8" fmla="*/ 2889905 h 2958988"/>
                  <a:gd name="connsiteX9" fmla="*/ 442914 w 849876"/>
                  <a:gd name="connsiteY9" fmla="*/ 2857734 h 2958988"/>
                  <a:gd name="connsiteX10" fmla="*/ 438151 w 849876"/>
                  <a:gd name="connsiteY10" fmla="*/ 1867135 h 2958988"/>
                  <a:gd name="connsiteX11" fmla="*/ 385764 w 849876"/>
                  <a:gd name="connsiteY11" fmla="*/ 1881421 h 2958988"/>
                  <a:gd name="connsiteX12" fmla="*/ 385763 w 849876"/>
                  <a:gd name="connsiteY12" fmla="*/ 2867259 h 2958988"/>
                  <a:gd name="connsiteX13" fmla="*/ 241305 w 849876"/>
                  <a:gd name="connsiteY13" fmla="*/ 2956581 h 2958988"/>
                  <a:gd name="connsiteX14" fmla="*/ 200025 w 849876"/>
                  <a:gd name="connsiteY14" fmla="*/ 2810527 h 2958988"/>
                  <a:gd name="connsiteX15" fmla="*/ 195264 w 849876"/>
                  <a:gd name="connsiteY15" fmla="*/ 1205147 h 2958988"/>
                  <a:gd name="connsiteX16" fmla="*/ 161926 w 849876"/>
                  <a:gd name="connsiteY16" fmla="*/ 1200385 h 2958988"/>
                  <a:gd name="connsiteX17" fmla="*/ 152401 w 849876"/>
                  <a:gd name="connsiteY17" fmla="*/ 1938572 h 2958988"/>
                  <a:gd name="connsiteX18" fmla="*/ 0 w 849876"/>
                  <a:gd name="connsiteY18" fmla="*/ 1929047 h 2958988"/>
                  <a:gd name="connsiteX19" fmla="*/ 4763 w 849876"/>
                  <a:gd name="connsiteY19" fmla="*/ 1074977 h 2958988"/>
                  <a:gd name="connsiteX0" fmla="*/ 4763 w 849876"/>
                  <a:gd name="connsiteY0" fmla="*/ 1074977 h 2958988"/>
                  <a:gd name="connsiteX1" fmla="*/ 174630 w 849876"/>
                  <a:gd name="connsiteY1" fmla="*/ 905110 h 2958988"/>
                  <a:gd name="connsiteX2" fmla="*/ 654046 w 849876"/>
                  <a:gd name="connsiteY2" fmla="*/ 905110 h 2958988"/>
                  <a:gd name="connsiteX3" fmla="*/ 656437 w 849876"/>
                  <a:gd name="connsiteY3" fmla="*/ 122947 h 2958988"/>
                  <a:gd name="connsiteX4" fmla="*/ 828675 w 849876"/>
                  <a:gd name="connsiteY4" fmla="*/ 189729 h 2958988"/>
                  <a:gd name="connsiteX5" fmla="*/ 795900 w 849876"/>
                  <a:gd name="connsiteY5" fmla="*/ 1206867 h 2958988"/>
                  <a:gd name="connsiteX6" fmla="*/ 666751 w 849876"/>
                  <a:gd name="connsiteY6" fmla="*/ 1195622 h 2958988"/>
                  <a:gd name="connsiteX7" fmla="*/ 633414 w 849876"/>
                  <a:gd name="connsiteY7" fmla="*/ 1195622 h 2958988"/>
                  <a:gd name="connsiteX8" fmla="*/ 625471 w 849876"/>
                  <a:gd name="connsiteY8" fmla="*/ 2889905 h 2958988"/>
                  <a:gd name="connsiteX9" fmla="*/ 442914 w 849876"/>
                  <a:gd name="connsiteY9" fmla="*/ 2857734 h 2958988"/>
                  <a:gd name="connsiteX10" fmla="*/ 438151 w 849876"/>
                  <a:gd name="connsiteY10" fmla="*/ 1867135 h 2958988"/>
                  <a:gd name="connsiteX11" fmla="*/ 385764 w 849876"/>
                  <a:gd name="connsiteY11" fmla="*/ 1881421 h 2958988"/>
                  <a:gd name="connsiteX12" fmla="*/ 385763 w 849876"/>
                  <a:gd name="connsiteY12" fmla="*/ 2867259 h 2958988"/>
                  <a:gd name="connsiteX13" fmla="*/ 241305 w 849876"/>
                  <a:gd name="connsiteY13" fmla="*/ 2956581 h 2958988"/>
                  <a:gd name="connsiteX14" fmla="*/ 200025 w 849876"/>
                  <a:gd name="connsiteY14" fmla="*/ 2810527 h 2958988"/>
                  <a:gd name="connsiteX15" fmla="*/ 195264 w 849876"/>
                  <a:gd name="connsiteY15" fmla="*/ 1205147 h 2958988"/>
                  <a:gd name="connsiteX16" fmla="*/ 161926 w 849876"/>
                  <a:gd name="connsiteY16" fmla="*/ 1200385 h 2958988"/>
                  <a:gd name="connsiteX17" fmla="*/ 152401 w 849876"/>
                  <a:gd name="connsiteY17" fmla="*/ 1938572 h 2958988"/>
                  <a:gd name="connsiteX18" fmla="*/ 0 w 849876"/>
                  <a:gd name="connsiteY18" fmla="*/ 1929047 h 2958988"/>
                  <a:gd name="connsiteX19" fmla="*/ 4763 w 849876"/>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795900 w 828675"/>
                  <a:gd name="connsiteY5" fmla="*/ 1206867 h 2958988"/>
                  <a:gd name="connsiteX6" fmla="*/ 666751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8775"/>
                  <a:gd name="connsiteY0" fmla="*/ 1074977 h 2958988"/>
                  <a:gd name="connsiteX1" fmla="*/ 174630 w 828775"/>
                  <a:gd name="connsiteY1" fmla="*/ 905110 h 2958988"/>
                  <a:gd name="connsiteX2" fmla="*/ 654046 w 828775"/>
                  <a:gd name="connsiteY2" fmla="*/ 905110 h 2958988"/>
                  <a:gd name="connsiteX3" fmla="*/ 656437 w 828775"/>
                  <a:gd name="connsiteY3" fmla="*/ 122947 h 2958988"/>
                  <a:gd name="connsiteX4" fmla="*/ 828675 w 828775"/>
                  <a:gd name="connsiteY4" fmla="*/ 189729 h 2958988"/>
                  <a:gd name="connsiteX5" fmla="*/ 807862 w 828775"/>
                  <a:gd name="connsiteY5" fmla="*/ 1188200 h 2958988"/>
                  <a:gd name="connsiteX6" fmla="*/ 666751 w 828775"/>
                  <a:gd name="connsiteY6" fmla="*/ 1195622 h 2958988"/>
                  <a:gd name="connsiteX7" fmla="*/ 633414 w 828775"/>
                  <a:gd name="connsiteY7" fmla="*/ 1195622 h 2958988"/>
                  <a:gd name="connsiteX8" fmla="*/ 625471 w 828775"/>
                  <a:gd name="connsiteY8" fmla="*/ 2889905 h 2958988"/>
                  <a:gd name="connsiteX9" fmla="*/ 442914 w 828775"/>
                  <a:gd name="connsiteY9" fmla="*/ 2857734 h 2958988"/>
                  <a:gd name="connsiteX10" fmla="*/ 438151 w 828775"/>
                  <a:gd name="connsiteY10" fmla="*/ 1867135 h 2958988"/>
                  <a:gd name="connsiteX11" fmla="*/ 385764 w 828775"/>
                  <a:gd name="connsiteY11" fmla="*/ 1881421 h 2958988"/>
                  <a:gd name="connsiteX12" fmla="*/ 385763 w 828775"/>
                  <a:gd name="connsiteY12" fmla="*/ 2867259 h 2958988"/>
                  <a:gd name="connsiteX13" fmla="*/ 241305 w 828775"/>
                  <a:gd name="connsiteY13" fmla="*/ 2956581 h 2958988"/>
                  <a:gd name="connsiteX14" fmla="*/ 200025 w 828775"/>
                  <a:gd name="connsiteY14" fmla="*/ 2810527 h 2958988"/>
                  <a:gd name="connsiteX15" fmla="*/ 195264 w 828775"/>
                  <a:gd name="connsiteY15" fmla="*/ 1205147 h 2958988"/>
                  <a:gd name="connsiteX16" fmla="*/ 161926 w 828775"/>
                  <a:gd name="connsiteY16" fmla="*/ 1200385 h 2958988"/>
                  <a:gd name="connsiteX17" fmla="*/ 152401 w 828775"/>
                  <a:gd name="connsiteY17" fmla="*/ 1938572 h 2958988"/>
                  <a:gd name="connsiteX18" fmla="*/ 0 w 828775"/>
                  <a:gd name="connsiteY18" fmla="*/ 1929047 h 2958988"/>
                  <a:gd name="connsiteX19" fmla="*/ 4763 w 828775"/>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807862 w 828675"/>
                  <a:gd name="connsiteY5" fmla="*/ 1188200 h 2958988"/>
                  <a:gd name="connsiteX6" fmla="*/ 666751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819825 w 828675"/>
                  <a:gd name="connsiteY5" fmla="*/ 1169532 h 2958988"/>
                  <a:gd name="connsiteX6" fmla="*/ 666751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825807 w 828675"/>
                  <a:gd name="connsiteY5" fmla="*/ 1188199 h 2958988"/>
                  <a:gd name="connsiteX6" fmla="*/ 666751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825807 w 828675"/>
                  <a:gd name="connsiteY5" fmla="*/ 1188199 h 2958988"/>
                  <a:gd name="connsiteX6" fmla="*/ 756468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813844 w 828675"/>
                  <a:gd name="connsiteY5" fmla="*/ 1163309 h 2958988"/>
                  <a:gd name="connsiteX6" fmla="*/ 756468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813844 w 828675"/>
                  <a:gd name="connsiteY5" fmla="*/ 1163309 h 2958988"/>
                  <a:gd name="connsiteX6" fmla="*/ 756468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9010"/>
                  <a:gd name="connsiteY0" fmla="*/ 1074977 h 2958988"/>
                  <a:gd name="connsiteX1" fmla="*/ 174630 w 829010"/>
                  <a:gd name="connsiteY1" fmla="*/ 905110 h 2958988"/>
                  <a:gd name="connsiteX2" fmla="*/ 654046 w 829010"/>
                  <a:gd name="connsiteY2" fmla="*/ 905110 h 2958988"/>
                  <a:gd name="connsiteX3" fmla="*/ 656437 w 829010"/>
                  <a:gd name="connsiteY3" fmla="*/ 122947 h 2958988"/>
                  <a:gd name="connsiteX4" fmla="*/ 828675 w 829010"/>
                  <a:gd name="connsiteY4" fmla="*/ 189729 h 2958988"/>
                  <a:gd name="connsiteX5" fmla="*/ 813844 w 829010"/>
                  <a:gd name="connsiteY5" fmla="*/ 1163309 h 2958988"/>
                  <a:gd name="connsiteX6" fmla="*/ 756468 w 829010"/>
                  <a:gd name="connsiteY6" fmla="*/ 1195622 h 2958988"/>
                  <a:gd name="connsiteX7" fmla="*/ 633414 w 829010"/>
                  <a:gd name="connsiteY7" fmla="*/ 1195622 h 2958988"/>
                  <a:gd name="connsiteX8" fmla="*/ 625471 w 829010"/>
                  <a:gd name="connsiteY8" fmla="*/ 2889905 h 2958988"/>
                  <a:gd name="connsiteX9" fmla="*/ 442914 w 829010"/>
                  <a:gd name="connsiteY9" fmla="*/ 2857734 h 2958988"/>
                  <a:gd name="connsiteX10" fmla="*/ 438151 w 829010"/>
                  <a:gd name="connsiteY10" fmla="*/ 1867135 h 2958988"/>
                  <a:gd name="connsiteX11" fmla="*/ 385764 w 829010"/>
                  <a:gd name="connsiteY11" fmla="*/ 1881421 h 2958988"/>
                  <a:gd name="connsiteX12" fmla="*/ 385763 w 829010"/>
                  <a:gd name="connsiteY12" fmla="*/ 2867259 h 2958988"/>
                  <a:gd name="connsiteX13" fmla="*/ 241305 w 829010"/>
                  <a:gd name="connsiteY13" fmla="*/ 2956581 h 2958988"/>
                  <a:gd name="connsiteX14" fmla="*/ 200025 w 829010"/>
                  <a:gd name="connsiteY14" fmla="*/ 2810527 h 2958988"/>
                  <a:gd name="connsiteX15" fmla="*/ 195264 w 829010"/>
                  <a:gd name="connsiteY15" fmla="*/ 1205147 h 2958988"/>
                  <a:gd name="connsiteX16" fmla="*/ 161926 w 829010"/>
                  <a:gd name="connsiteY16" fmla="*/ 1200385 h 2958988"/>
                  <a:gd name="connsiteX17" fmla="*/ 152401 w 829010"/>
                  <a:gd name="connsiteY17" fmla="*/ 1938572 h 2958988"/>
                  <a:gd name="connsiteX18" fmla="*/ 0 w 829010"/>
                  <a:gd name="connsiteY18" fmla="*/ 1929047 h 2958988"/>
                  <a:gd name="connsiteX19" fmla="*/ 4763 w 829010"/>
                  <a:gd name="connsiteY19" fmla="*/ 1074977 h 2958988"/>
                  <a:gd name="connsiteX0" fmla="*/ 4763 w 829010"/>
                  <a:gd name="connsiteY0" fmla="*/ 1027985 h 2911996"/>
                  <a:gd name="connsiteX1" fmla="*/ 174630 w 829010"/>
                  <a:gd name="connsiteY1" fmla="*/ 858118 h 2911996"/>
                  <a:gd name="connsiteX2" fmla="*/ 654046 w 829010"/>
                  <a:gd name="connsiteY2" fmla="*/ 858118 h 2911996"/>
                  <a:gd name="connsiteX3" fmla="*/ 656437 w 829010"/>
                  <a:gd name="connsiteY3" fmla="*/ 75955 h 2911996"/>
                  <a:gd name="connsiteX4" fmla="*/ 828675 w 829010"/>
                  <a:gd name="connsiteY4" fmla="*/ 142737 h 2911996"/>
                  <a:gd name="connsiteX5" fmla="*/ 813844 w 829010"/>
                  <a:gd name="connsiteY5" fmla="*/ 1116317 h 2911996"/>
                  <a:gd name="connsiteX6" fmla="*/ 756468 w 829010"/>
                  <a:gd name="connsiteY6" fmla="*/ 1148630 h 2911996"/>
                  <a:gd name="connsiteX7" fmla="*/ 633414 w 829010"/>
                  <a:gd name="connsiteY7" fmla="*/ 1148630 h 2911996"/>
                  <a:gd name="connsiteX8" fmla="*/ 625471 w 829010"/>
                  <a:gd name="connsiteY8" fmla="*/ 2842913 h 2911996"/>
                  <a:gd name="connsiteX9" fmla="*/ 442914 w 829010"/>
                  <a:gd name="connsiteY9" fmla="*/ 2810742 h 2911996"/>
                  <a:gd name="connsiteX10" fmla="*/ 438151 w 829010"/>
                  <a:gd name="connsiteY10" fmla="*/ 1820143 h 2911996"/>
                  <a:gd name="connsiteX11" fmla="*/ 385764 w 829010"/>
                  <a:gd name="connsiteY11" fmla="*/ 1834429 h 2911996"/>
                  <a:gd name="connsiteX12" fmla="*/ 385763 w 829010"/>
                  <a:gd name="connsiteY12" fmla="*/ 2820267 h 2911996"/>
                  <a:gd name="connsiteX13" fmla="*/ 241305 w 829010"/>
                  <a:gd name="connsiteY13" fmla="*/ 2909589 h 2911996"/>
                  <a:gd name="connsiteX14" fmla="*/ 200025 w 829010"/>
                  <a:gd name="connsiteY14" fmla="*/ 2763535 h 2911996"/>
                  <a:gd name="connsiteX15" fmla="*/ 195264 w 829010"/>
                  <a:gd name="connsiteY15" fmla="*/ 1158155 h 2911996"/>
                  <a:gd name="connsiteX16" fmla="*/ 161926 w 829010"/>
                  <a:gd name="connsiteY16" fmla="*/ 1153393 h 2911996"/>
                  <a:gd name="connsiteX17" fmla="*/ 152401 w 829010"/>
                  <a:gd name="connsiteY17" fmla="*/ 1891580 h 2911996"/>
                  <a:gd name="connsiteX18" fmla="*/ 0 w 829010"/>
                  <a:gd name="connsiteY18" fmla="*/ 1882055 h 2911996"/>
                  <a:gd name="connsiteX19" fmla="*/ 4763 w 829010"/>
                  <a:gd name="connsiteY19" fmla="*/ 1027985 h 2911996"/>
                  <a:gd name="connsiteX0" fmla="*/ 4763 w 829010"/>
                  <a:gd name="connsiteY0" fmla="*/ 983989 h 2868000"/>
                  <a:gd name="connsiteX1" fmla="*/ 174630 w 829010"/>
                  <a:gd name="connsiteY1" fmla="*/ 814122 h 2868000"/>
                  <a:gd name="connsiteX2" fmla="*/ 654046 w 829010"/>
                  <a:gd name="connsiteY2" fmla="*/ 814122 h 2868000"/>
                  <a:gd name="connsiteX3" fmla="*/ 644475 w 829010"/>
                  <a:gd name="connsiteY3" fmla="*/ 106627 h 2868000"/>
                  <a:gd name="connsiteX4" fmla="*/ 828675 w 829010"/>
                  <a:gd name="connsiteY4" fmla="*/ 98741 h 2868000"/>
                  <a:gd name="connsiteX5" fmla="*/ 813844 w 829010"/>
                  <a:gd name="connsiteY5" fmla="*/ 1072321 h 2868000"/>
                  <a:gd name="connsiteX6" fmla="*/ 756468 w 829010"/>
                  <a:gd name="connsiteY6" fmla="*/ 1104634 h 2868000"/>
                  <a:gd name="connsiteX7" fmla="*/ 633414 w 829010"/>
                  <a:gd name="connsiteY7" fmla="*/ 1104634 h 2868000"/>
                  <a:gd name="connsiteX8" fmla="*/ 625471 w 829010"/>
                  <a:gd name="connsiteY8" fmla="*/ 2798917 h 2868000"/>
                  <a:gd name="connsiteX9" fmla="*/ 442914 w 829010"/>
                  <a:gd name="connsiteY9" fmla="*/ 2766746 h 2868000"/>
                  <a:gd name="connsiteX10" fmla="*/ 438151 w 829010"/>
                  <a:gd name="connsiteY10" fmla="*/ 1776147 h 2868000"/>
                  <a:gd name="connsiteX11" fmla="*/ 385764 w 829010"/>
                  <a:gd name="connsiteY11" fmla="*/ 1790433 h 2868000"/>
                  <a:gd name="connsiteX12" fmla="*/ 385763 w 829010"/>
                  <a:gd name="connsiteY12" fmla="*/ 2776271 h 2868000"/>
                  <a:gd name="connsiteX13" fmla="*/ 241305 w 829010"/>
                  <a:gd name="connsiteY13" fmla="*/ 2865593 h 2868000"/>
                  <a:gd name="connsiteX14" fmla="*/ 200025 w 829010"/>
                  <a:gd name="connsiteY14" fmla="*/ 2719539 h 2868000"/>
                  <a:gd name="connsiteX15" fmla="*/ 195264 w 829010"/>
                  <a:gd name="connsiteY15" fmla="*/ 1114159 h 2868000"/>
                  <a:gd name="connsiteX16" fmla="*/ 161926 w 829010"/>
                  <a:gd name="connsiteY16" fmla="*/ 1109397 h 2868000"/>
                  <a:gd name="connsiteX17" fmla="*/ 152401 w 829010"/>
                  <a:gd name="connsiteY17" fmla="*/ 1847584 h 2868000"/>
                  <a:gd name="connsiteX18" fmla="*/ 0 w 829010"/>
                  <a:gd name="connsiteY18" fmla="*/ 1838059 h 2868000"/>
                  <a:gd name="connsiteX19" fmla="*/ 4763 w 829010"/>
                  <a:gd name="connsiteY19" fmla="*/ 983989 h 2868000"/>
                  <a:gd name="connsiteX0" fmla="*/ 4763 w 829010"/>
                  <a:gd name="connsiteY0" fmla="*/ 979434 h 2863445"/>
                  <a:gd name="connsiteX1" fmla="*/ 174630 w 829010"/>
                  <a:gd name="connsiteY1" fmla="*/ 809567 h 2863445"/>
                  <a:gd name="connsiteX2" fmla="*/ 654046 w 829010"/>
                  <a:gd name="connsiteY2" fmla="*/ 809567 h 2863445"/>
                  <a:gd name="connsiteX3" fmla="*/ 644475 w 829010"/>
                  <a:gd name="connsiteY3" fmla="*/ 102072 h 2863445"/>
                  <a:gd name="connsiteX4" fmla="*/ 828675 w 829010"/>
                  <a:gd name="connsiteY4" fmla="*/ 94186 h 2863445"/>
                  <a:gd name="connsiteX5" fmla="*/ 813844 w 829010"/>
                  <a:gd name="connsiteY5" fmla="*/ 1067766 h 2863445"/>
                  <a:gd name="connsiteX6" fmla="*/ 756468 w 829010"/>
                  <a:gd name="connsiteY6" fmla="*/ 1100079 h 2863445"/>
                  <a:gd name="connsiteX7" fmla="*/ 633414 w 829010"/>
                  <a:gd name="connsiteY7" fmla="*/ 1100079 h 2863445"/>
                  <a:gd name="connsiteX8" fmla="*/ 625471 w 829010"/>
                  <a:gd name="connsiteY8" fmla="*/ 2794362 h 2863445"/>
                  <a:gd name="connsiteX9" fmla="*/ 442914 w 829010"/>
                  <a:gd name="connsiteY9" fmla="*/ 2762191 h 2863445"/>
                  <a:gd name="connsiteX10" fmla="*/ 438151 w 829010"/>
                  <a:gd name="connsiteY10" fmla="*/ 1771592 h 2863445"/>
                  <a:gd name="connsiteX11" fmla="*/ 385764 w 829010"/>
                  <a:gd name="connsiteY11" fmla="*/ 1785878 h 2863445"/>
                  <a:gd name="connsiteX12" fmla="*/ 385763 w 829010"/>
                  <a:gd name="connsiteY12" fmla="*/ 2771716 h 2863445"/>
                  <a:gd name="connsiteX13" fmla="*/ 241305 w 829010"/>
                  <a:gd name="connsiteY13" fmla="*/ 2861038 h 2863445"/>
                  <a:gd name="connsiteX14" fmla="*/ 200025 w 829010"/>
                  <a:gd name="connsiteY14" fmla="*/ 2714984 h 2863445"/>
                  <a:gd name="connsiteX15" fmla="*/ 195264 w 829010"/>
                  <a:gd name="connsiteY15" fmla="*/ 1109604 h 2863445"/>
                  <a:gd name="connsiteX16" fmla="*/ 161926 w 829010"/>
                  <a:gd name="connsiteY16" fmla="*/ 1104842 h 2863445"/>
                  <a:gd name="connsiteX17" fmla="*/ 152401 w 829010"/>
                  <a:gd name="connsiteY17" fmla="*/ 1843029 h 2863445"/>
                  <a:gd name="connsiteX18" fmla="*/ 0 w 829010"/>
                  <a:gd name="connsiteY18" fmla="*/ 1833504 h 2863445"/>
                  <a:gd name="connsiteX19" fmla="*/ 4763 w 829010"/>
                  <a:gd name="connsiteY19" fmla="*/ 979434 h 2863445"/>
                  <a:gd name="connsiteX0" fmla="*/ 4763 w 829010"/>
                  <a:gd name="connsiteY0" fmla="*/ 985543 h 2869554"/>
                  <a:gd name="connsiteX1" fmla="*/ 174630 w 829010"/>
                  <a:gd name="connsiteY1" fmla="*/ 815676 h 2869554"/>
                  <a:gd name="connsiteX2" fmla="*/ 654046 w 829010"/>
                  <a:gd name="connsiteY2" fmla="*/ 815676 h 2869554"/>
                  <a:gd name="connsiteX3" fmla="*/ 656437 w 829010"/>
                  <a:gd name="connsiteY3" fmla="*/ 95736 h 2869554"/>
                  <a:gd name="connsiteX4" fmla="*/ 828675 w 829010"/>
                  <a:gd name="connsiteY4" fmla="*/ 100295 h 2869554"/>
                  <a:gd name="connsiteX5" fmla="*/ 813844 w 829010"/>
                  <a:gd name="connsiteY5" fmla="*/ 1073875 h 2869554"/>
                  <a:gd name="connsiteX6" fmla="*/ 756468 w 829010"/>
                  <a:gd name="connsiteY6" fmla="*/ 1106188 h 2869554"/>
                  <a:gd name="connsiteX7" fmla="*/ 633414 w 829010"/>
                  <a:gd name="connsiteY7" fmla="*/ 1106188 h 2869554"/>
                  <a:gd name="connsiteX8" fmla="*/ 625471 w 829010"/>
                  <a:gd name="connsiteY8" fmla="*/ 2800471 h 2869554"/>
                  <a:gd name="connsiteX9" fmla="*/ 442914 w 829010"/>
                  <a:gd name="connsiteY9" fmla="*/ 2768300 h 2869554"/>
                  <a:gd name="connsiteX10" fmla="*/ 438151 w 829010"/>
                  <a:gd name="connsiteY10" fmla="*/ 1777701 h 2869554"/>
                  <a:gd name="connsiteX11" fmla="*/ 385764 w 829010"/>
                  <a:gd name="connsiteY11" fmla="*/ 1791987 h 2869554"/>
                  <a:gd name="connsiteX12" fmla="*/ 385763 w 829010"/>
                  <a:gd name="connsiteY12" fmla="*/ 2777825 h 2869554"/>
                  <a:gd name="connsiteX13" fmla="*/ 241305 w 829010"/>
                  <a:gd name="connsiteY13" fmla="*/ 2867147 h 2869554"/>
                  <a:gd name="connsiteX14" fmla="*/ 200025 w 829010"/>
                  <a:gd name="connsiteY14" fmla="*/ 2721093 h 2869554"/>
                  <a:gd name="connsiteX15" fmla="*/ 195264 w 829010"/>
                  <a:gd name="connsiteY15" fmla="*/ 1115713 h 2869554"/>
                  <a:gd name="connsiteX16" fmla="*/ 161926 w 829010"/>
                  <a:gd name="connsiteY16" fmla="*/ 1110951 h 2869554"/>
                  <a:gd name="connsiteX17" fmla="*/ 152401 w 829010"/>
                  <a:gd name="connsiteY17" fmla="*/ 1849138 h 2869554"/>
                  <a:gd name="connsiteX18" fmla="*/ 0 w 829010"/>
                  <a:gd name="connsiteY18" fmla="*/ 1839613 h 2869554"/>
                  <a:gd name="connsiteX19" fmla="*/ 4763 w 829010"/>
                  <a:gd name="connsiteY19" fmla="*/ 985543 h 2869554"/>
                  <a:gd name="connsiteX0" fmla="*/ 4763 w 829010"/>
                  <a:gd name="connsiteY0" fmla="*/ 969791 h 2853802"/>
                  <a:gd name="connsiteX1" fmla="*/ 174630 w 829010"/>
                  <a:gd name="connsiteY1" fmla="*/ 799924 h 2853802"/>
                  <a:gd name="connsiteX2" fmla="*/ 654046 w 829010"/>
                  <a:gd name="connsiteY2" fmla="*/ 799924 h 2853802"/>
                  <a:gd name="connsiteX3" fmla="*/ 656437 w 829010"/>
                  <a:gd name="connsiteY3" fmla="*/ 79984 h 2853802"/>
                  <a:gd name="connsiteX4" fmla="*/ 828675 w 829010"/>
                  <a:gd name="connsiteY4" fmla="*/ 84543 h 2853802"/>
                  <a:gd name="connsiteX5" fmla="*/ 813844 w 829010"/>
                  <a:gd name="connsiteY5" fmla="*/ 1058123 h 2853802"/>
                  <a:gd name="connsiteX6" fmla="*/ 756468 w 829010"/>
                  <a:gd name="connsiteY6" fmla="*/ 1090436 h 2853802"/>
                  <a:gd name="connsiteX7" fmla="*/ 633414 w 829010"/>
                  <a:gd name="connsiteY7" fmla="*/ 1090436 h 2853802"/>
                  <a:gd name="connsiteX8" fmla="*/ 625471 w 829010"/>
                  <a:gd name="connsiteY8" fmla="*/ 2784719 h 2853802"/>
                  <a:gd name="connsiteX9" fmla="*/ 442914 w 829010"/>
                  <a:gd name="connsiteY9" fmla="*/ 2752548 h 2853802"/>
                  <a:gd name="connsiteX10" fmla="*/ 438151 w 829010"/>
                  <a:gd name="connsiteY10" fmla="*/ 1761949 h 2853802"/>
                  <a:gd name="connsiteX11" fmla="*/ 385764 w 829010"/>
                  <a:gd name="connsiteY11" fmla="*/ 1776235 h 2853802"/>
                  <a:gd name="connsiteX12" fmla="*/ 385763 w 829010"/>
                  <a:gd name="connsiteY12" fmla="*/ 2762073 h 2853802"/>
                  <a:gd name="connsiteX13" fmla="*/ 241305 w 829010"/>
                  <a:gd name="connsiteY13" fmla="*/ 2851395 h 2853802"/>
                  <a:gd name="connsiteX14" fmla="*/ 200025 w 829010"/>
                  <a:gd name="connsiteY14" fmla="*/ 2705341 h 2853802"/>
                  <a:gd name="connsiteX15" fmla="*/ 195264 w 829010"/>
                  <a:gd name="connsiteY15" fmla="*/ 1099961 h 2853802"/>
                  <a:gd name="connsiteX16" fmla="*/ 161926 w 829010"/>
                  <a:gd name="connsiteY16" fmla="*/ 1095199 h 2853802"/>
                  <a:gd name="connsiteX17" fmla="*/ 152401 w 829010"/>
                  <a:gd name="connsiteY17" fmla="*/ 1833386 h 2853802"/>
                  <a:gd name="connsiteX18" fmla="*/ 0 w 829010"/>
                  <a:gd name="connsiteY18" fmla="*/ 1823861 h 2853802"/>
                  <a:gd name="connsiteX19" fmla="*/ 4763 w 829010"/>
                  <a:gd name="connsiteY19" fmla="*/ 969791 h 2853802"/>
                  <a:gd name="connsiteX0" fmla="*/ 4763 w 829010"/>
                  <a:gd name="connsiteY0" fmla="*/ 948394 h 2832405"/>
                  <a:gd name="connsiteX1" fmla="*/ 174630 w 829010"/>
                  <a:gd name="connsiteY1" fmla="*/ 778527 h 2832405"/>
                  <a:gd name="connsiteX2" fmla="*/ 654046 w 829010"/>
                  <a:gd name="connsiteY2" fmla="*/ 778527 h 2832405"/>
                  <a:gd name="connsiteX3" fmla="*/ 656437 w 829010"/>
                  <a:gd name="connsiteY3" fmla="*/ 58587 h 2832405"/>
                  <a:gd name="connsiteX4" fmla="*/ 828675 w 829010"/>
                  <a:gd name="connsiteY4" fmla="*/ 63146 h 2832405"/>
                  <a:gd name="connsiteX5" fmla="*/ 813844 w 829010"/>
                  <a:gd name="connsiteY5" fmla="*/ 1036726 h 2832405"/>
                  <a:gd name="connsiteX6" fmla="*/ 756468 w 829010"/>
                  <a:gd name="connsiteY6" fmla="*/ 1069039 h 2832405"/>
                  <a:gd name="connsiteX7" fmla="*/ 633414 w 829010"/>
                  <a:gd name="connsiteY7" fmla="*/ 1069039 h 2832405"/>
                  <a:gd name="connsiteX8" fmla="*/ 625471 w 829010"/>
                  <a:gd name="connsiteY8" fmla="*/ 2763322 h 2832405"/>
                  <a:gd name="connsiteX9" fmla="*/ 442914 w 829010"/>
                  <a:gd name="connsiteY9" fmla="*/ 2731151 h 2832405"/>
                  <a:gd name="connsiteX10" fmla="*/ 438151 w 829010"/>
                  <a:gd name="connsiteY10" fmla="*/ 1740552 h 2832405"/>
                  <a:gd name="connsiteX11" fmla="*/ 385764 w 829010"/>
                  <a:gd name="connsiteY11" fmla="*/ 1754838 h 2832405"/>
                  <a:gd name="connsiteX12" fmla="*/ 385763 w 829010"/>
                  <a:gd name="connsiteY12" fmla="*/ 2740676 h 2832405"/>
                  <a:gd name="connsiteX13" fmla="*/ 241305 w 829010"/>
                  <a:gd name="connsiteY13" fmla="*/ 2829998 h 2832405"/>
                  <a:gd name="connsiteX14" fmla="*/ 200025 w 829010"/>
                  <a:gd name="connsiteY14" fmla="*/ 2683944 h 2832405"/>
                  <a:gd name="connsiteX15" fmla="*/ 195264 w 829010"/>
                  <a:gd name="connsiteY15" fmla="*/ 1078564 h 2832405"/>
                  <a:gd name="connsiteX16" fmla="*/ 161926 w 829010"/>
                  <a:gd name="connsiteY16" fmla="*/ 1073802 h 2832405"/>
                  <a:gd name="connsiteX17" fmla="*/ 152401 w 829010"/>
                  <a:gd name="connsiteY17" fmla="*/ 1811989 h 2832405"/>
                  <a:gd name="connsiteX18" fmla="*/ 0 w 829010"/>
                  <a:gd name="connsiteY18" fmla="*/ 1802464 h 2832405"/>
                  <a:gd name="connsiteX19" fmla="*/ 4763 w 829010"/>
                  <a:gd name="connsiteY19" fmla="*/ 948394 h 2832405"/>
                  <a:gd name="connsiteX0" fmla="*/ 4763 w 829010"/>
                  <a:gd name="connsiteY0" fmla="*/ 962361 h 2846372"/>
                  <a:gd name="connsiteX1" fmla="*/ 174630 w 829010"/>
                  <a:gd name="connsiteY1" fmla="*/ 792494 h 2846372"/>
                  <a:gd name="connsiteX2" fmla="*/ 654046 w 829010"/>
                  <a:gd name="connsiteY2" fmla="*/ 792494 h 2846372"/>
                  <a:gd name="connsiteX3" fmla="*/ 656437 w 829010"/>
                  <a:gd name="connsiteY3" fmla="*/ 72554 h 2846372"/>
                  <a:gd name="connsiteX4" fmla="*/ 828675 w 829010"/>
                  <a:gd name="connsiteY4" fmla="*/ 77113 h 2846372"/>
                  <a:gd name="connsiteX5" fmla="*/ 813844 w 829010"/>
                  <a:gd name="connsiteY5" fmla="*/ 1050693 h 2846372"/>
                  <a:gd name="connsiteX6" fmla="*/ 756468 w 829010"/>
                  <a:gd name="connsiteY6" fmla="*/ 1083006 h 2846372"/>
                  <a:gd name="connsiteX7" fmla="*/ 633414 w 829010"/>
                  <a:gd name="connsiteY7" fmla="*/ 1083006 h 2846372"/>
                  <a:gd name="connsiteX8" fmla="*/ 625471 w 829010"/>
                  <a:gd name="connsiteY8" fmla="*/ 2777289 h 2846372"/>
                  <a:gd name="connsiteX9" fmla="*/ 442914 w 829010"/>
                  <a:gd name="connsiteY9" fmla="*/ 2745118 h 2846372"/>
                  <a:gd name="connsiteX10" fmla="*/ 438151 w 829010"/>
                  <a:gd name="connsiteY10" fmla="*/ 1754519 h 2846372"/>
                  <a:gd name="connsiteX11" fmla="*/ 385764 w 829010"/>
                  <a:gd name="connsiteY11" fmla="*/ 1768805 h 2846372"/>
                  <a:gd name="connsiteX12" fmla="*/ 385763 w 829010"/>
                  <a:gd name="connsiteY12" fmla="*/ 2754643 h 2846372"/>
                  <a:gd name="connsiteX13" fmla="*/ 241305 w 829010"/>
                  <a:gd name="connsiteY13" fmla="*/ 2843965 h 2846372"/>
                  <a:gd name="connsiteX14" fmla="*/ 200025 w 829010"/>
                  <a:gd name="connsiteY14" fmla="*/ 2697911 h 2846372"/>
                  <a:gd name="connsiteX15" fmla="*/ 195264 w 829010"/>
                  <a:gd name="connsiteY15" fmla="*/ 1092531 h 2846372"/>
                  <a:gd name="connsiteX16" fmla="*/ 161926 w 829010"/>
                  <a:gd name="connsiteY16" fmla="*/ 1087769 h 2846372"/>
                  <a:gd name="connsiteX17" fmla="*/ 152401 w 829010"/>
                  <a:gd name="connsiteY17" fmla="*/ 1825956 h 2846372"/>
                  <a:gd name="connsiteX18" fmla="*/ 0 w 829010"/>
                  <a:gd name="connsiteY18" fmla="*/ 1816431 h 2846372"/>
                  <a:gd name="connsiteX19" fmla="*/ 4763 w 829010"/>
                  <a:gd name="connsiteY19" fmla="*/ 962361 h 2846372"/>
                  <a:gd name="connsiteX0" fmla="*/ 4763 w 831760"/>
                  <a:gd name="connsiteY0" fmla="*/ 962361 h 2846372"/>
                  <a:gd name="connsiteX1" fmla="*/ 174630 w 831760"/>
                  <a:gd name="connsiteY1" fmla="*/ 792494 h 2846372"/>
                  <a:gd name="connsiteX2" fmla="*/ 654046 w 831760"/>
                  <a:gd name="connsiteY2" fmla="*/ 792494 h 2846372"/>
                  <a:gd name="connsiteX3" fmla="*/ 656437 w 831760"/>
                  <a:gd name="connsiteY3" fmla="*/ 72554 h 2846372"/>
                  <a:gd name="connsiteX4" fmla="*/ 828675 w 831760"/>
                  <a:gd name="connsiteY4" fmla="*/ 77113 h 2846372"/>
                  <a:gd name="connsiteX5" fmla="*/ 819826 w 831760"/>
                  <a:gd name="connsiteY5" fmla="*/ 1019580 h 2846372"/>
                  <a:gd name="connsiteX6" fmla="*/ 756468 w 831760"/>
                  <a:gd name="connsiteY6" fmla="*/ 1083006 h 2846372"/>
                  <a:gd name="connsiteX7" fmla="*/ 633414 w 831760"/>
                  <a:gd name="connsiteY7" fmla="*/ 1083006 h 2846372"/>
                  <a:gd name="connsiteX8" fmla="*/ 625471 w 831760"/>
                  <a:gd name="connsiteY8" fmla="*/ 2777289 h 2846372"/>
                  <a:gd name="connsiteX9" fmla="*/ 442914 w 831760"/>
                  <a:gd name="connsiteY9" fmla="*/ 2745118 h 2846372"/>
                  <a:gd name="connsiteX10" fmla="*/ 438151 w 831760"/>
                  <a:gd name="connsiteY10" fmla="*/ 1754519 h 2846372"/>
                  <a:gd name="connsiteX11" fmla="*/ 385764 w 831760"/>
                  <a:gd name="connsiteY11" fmla="*/ 1768805 h 2846372"/>
                  <a:gd name="connsiteX12" fmla="*/ 385763 w 831760"/>
                  <a:gd name="connsiteY12" fmla="*/ 2754643 h 2846372"/>
                  <a:gd name="connsiteX13" fmla="*/ 241305 w 831760"/>
                  <a:gd name="connsiteY13" fmla="*/ 2843965 h 2846372"/>
                  <a:gd name="connsiteX14" fmla="*/ 200025 w 831760"/>
                  <a:gd name="connsiteY14" fmla="*/ 2697911 h 2846372"/>
                  <a:gd name="connsiteX15" fmla="*/ 195264 w 831760"/>
                  <a:gd name="connsiteY15" fmla="*/ 1092531 h 2846372"/>
                  <a:gd name="connsiteX16" fmla="*/ 161926 w 831760"/>
                  <a:gd name="connsiteY16" fmla="*/ 1087769 h 2846372"/>
                  <a:gd name="connsiteX17" fmla="*/ 152401 w 831760"/>
                  <a:gd name="connsiteY17" fmla="*/ 1825956 h 2846372"/>
                  <a:gd name="connsiteX18" fmla="*/ 0 w 831760"/>
                  <a:gd name="connsiteY18" fmla="*/ 1816431 h 2846372"/>
                  <a:gd name="connsiteX19" fmla="*/ 4763 w 831760"/>
                  <a:gd name="connsiteY19" fmla="*/ 962361 h 2846372"/>
                  <a:gd name="connsiteX0" fmla="*/ 4763 w 828676"/>
                  <a:gd name="connsiteY0" fmla="*/ 962361 h 2846372"/>
                  <a:gd name="connsiteX1" fmla="*/ 174630 w 828676"/>
                  <a:gd name="connsiteY1" fmla="*/ 792494 h 2846372"/>
                  <a:gd name="connsiteX2" fmla="*/ 654046 w 828676"/>
                  <a:gd name="connsiteY2" fmla="*/ 792494 h 2846372"/>
                  <a:gd name="connsiteX3" fmla="*/ 656437 w 828676"/>
                  <a:gd name="connsiteY3" fmla="*/ 72554 h 2846372"/>
                  <a:gd name="connsiteX4" fmla="*/ 828675 w 828676"/>
                  <a:gd name="connsiteY4" fmla="*/ 77113 h 2846372"/>
                  <a:gd name="connsiteX5" fmla="*/ 819826 w 828676"/>
                  <a:gd name="connsiteY5" fmla="*/ 1019580 h 2846372"/>
                  <a:gd name="connsiteX6" fmla="*/ 756468 w 828676"/>
                  <a:gd name="connsiteY6" fmla="*/ 1083006 h 2846372"/>
                  <a:gd name="connsiteX7" fmla="*/ 633414 w 828676"/>
                  <a:gd name="connsiteY7" fmla="*/ 1083006 h 2846372"/>
                  <a:gd name="connsiteX8" fmla="*/ 625471 w 828676"/>
                  <a:gd name="connsiteY8" fmla="*/ 2777289 h 2846372"/>
                  <a:gd name="connsiteX9" fmla="*/ 442914 w 828676"/>
                  <a:gd name="connsiteY9" fmla="*/ 2745118 h 2846372"/>
                  <a:gd name="connsiteX10" fmla="*/ 438151 w 828676"/>
                  <a:gd name="connsiteY10" fmla="*/ 1754519 h 2846372"/>
                  <a:gd name="connsiteX11" fmla="*/ 385764 w 828676"/>
                  <a:gd name="connsiteY11" fmla="*/ 1768805 h 2846372"/>
                  <a:gd name="connsiteX12" fmla="*/ 385763 w 828676"/>
                  <a:gd name="connsiteY12" fmla="*/ 2754643 h 2846372"/>
                  <a:gd name="connsiteX13" fmla="*/ 241305 w 828676"/>
                  <a:gd name="connsiteY13" fmla="*/ 2843965 h 2846372"/>
                  <a:gd name="connsiteX14" fmla="*/ 200025 w 828676"/>
                  <a:gd name="connsiteY14" fmla="*/ 2697911 h 2846372"/>
                  <a:gd name="connsiteX15" fmla="*/ 195264 w 828676"/>
                  <a:gd name="connsiteY15" fmla="*/ 1092531 h 2846372"/>
                  <a:gd name="connsiteX16" fmla="*/ 161926 w 828676"/>
                  <a:gd name="connsiteY16" fmla="*/ 1087769 h 2846372"/>
                  <a:gd name="connsiteX17" fmla="*/ 152401 w 828676"/>
                  <a:gd name="connsiteY17" fmla="*/ 1825956 h 2846372"/>
                  <a:gd name="connsiteX18" fmla="*/ 0 w 828676"/>
                  <a:gd name="connsiteY18" fmla="*/ 1816431 h 2846372"/>
                  <a:gd name="connsiteX19" fmla="*/ 4763 w 828676"/>
                  <a:gd name="connsiteY19" fmla="*/ 962361 h 2846372"/>
                  <a:gd name="connsiteX0" fmla="*/ 4763 w 828675"/>
                  <a:gd name="connsiteY0" fmla="*/ 962361 h 2846372"/>
                  <a:gd name="connsiteX1" fmla="*/ 174630 w 828675"/>
                  <a:gd name="connsiteY1" fmla="*/ 792494 h 2846372"/>
                  <a:gd name="connsiteX2" fmla="*/ 654046 w 828675"/>
                  <a:gd name="connsiteY2" fmla="*/ 792494 h 2846372"/>
                  <a:gd name="connsiteX3" fmla="*/ 656437 w 828675"/>
                  <a:gd name="connsiteY3" fmla="*/ 72554 h 2846372"/>
                  <a:gd name="connsiteX4" fmla="*/ 828675 w 828675"/>
                  <a:gd name="connsiteY4" fmla="*/ 77113 h 2846372"/>
                  <a:gd name="connsiteX5" fmla="*/ 819826 w 828675"/>
                  <a:gd name="connsiteY5" fmla="*/ 1019580 h 2846372"/>
                  <a:gd name="connsiteX6" fmla="*/ 756468 w 828675"/>
                  <a:gd name="connsiteY6" fmla="*/ 1083006 h 2846372"/>
                  <a:gd name="connsiteX7" fmla="*/ 633414 w 828675"/>
                  <a:gd name="connsiteY7" fmla="*/ 1083006 h 2846372"/>
                  <a:gd name="connsiteX8" fmla="*/ 625471 w 828675"/>
                  <a:gd name="connsiteY8" fmla="*/ 2777289 h 2846372"/>
                  <a:gd name="connsiteX9" fmla="*/ 442914 w 828675"/>
                  <a:gd name="connsiteY9" fmla="*/ 2745118 h 2846372"/>
                  <a:gd name="connsiteX10" fmla="*/ 438151 w 828675"/>
                  <a:gd name="connsiteY10" fmla="*/ 1754519 h 2846372"/>
                  <a:gd name="connsiteX11" fmla="*/ 385764 w 828675"/>
                  <a:gd name="connsiteY11" fmla="*/ 1768805 h 2846372"/>
                  <a:gd name="connsiteX12" fmla="*/ 385763 w 828675"/>
                  <a:gd name="connsiteY12" fmla="*/ 2754643 h 2846372"/>
                  <a:gd name="connsiteX13" fmla="*/ 241305 w 828675"/>
                  <a:gd name="connsiteY13" fmla="*/ 2843965 h 2846372"/>
                  <a:gd name="connsiteX14" fmla="*/ 200025 w 828675"/>
                  <a:gd name="connsiteY14" fmla="*/ 2697911 h 2846372"/>
                  <a:gd name="connsiteX15" fmla="*/ 195264 w 828675"/>
                  <a:gd name="connsiteY15" fmla="*/ 1092531 h 2846372"/>
                  <a:gd name="connsiteX16" fmla="*/ 161926 w 828675"/>
                  <a:gd name="connsiteY16" fmla="*/ 1087769 h 2846372"/>
                  <a:gd name="connsiteX17" fmla="*/ 152401 w 828675"/>
                  <a:gd name="connsiteY17" fmla="*/ 1825956 h 2846372"/>
                  <a:gd name="connsiteX18" fmla="*/ 0 w 828675"/>
                  <a:gd name="connsiteY18" fmla="*/ 1816431 h 2846372"/>
                  <a:gd name="connsiteX19" fmla="*/ 4763 w 828675"/>
                  <a:gd name="connsiteY19" fmla="*/ 962361 h 2846372"/>
                  <a:gd name="connsiteX0" fmla="*/ 4763 w 828675"/>
                  <a:gd name="connsiteY0" fmla="*/ 962361 h 2846372"/>
                  <a:gd name="connsiteX1" fmla="*/ 174630 w 828675"/>
                  <a:gd name="connsiteY1" fmla="*/ 792494 h 2846372"/>
                  <a:gd name="connsiteX2" fmla="*/ 654046 w 828675"/>
                  <a:gd name="connsiteY2" fmla="*/ 792494 h 2846372"/>
                  <a:gd name="connsiteX3" fmla="*/ 656437 w 828675"/>
                  <a:gd name="connsiteY3" fmla="*/ 72554 h 2846372"/>
                  <a:gd name="connsiteX4" fmla="*/ 828675 w 828675"/>
                  <a:gd name="connsiteY4" fmla="*/ 77113 h 2846372"/>
                  <a:gd name="connsiteX5" fmla="*/ 819826 w 828675"/>
                  <a:gd name="connsiteY5" fmla="*/ 1007135 h 2846372"/>
                  <a:gd name="connsiteX6" fmla="*/ 756468 w 828675"/>
                  <a:gd name="connsiteY6" fmla="*/ 1083006 h 2846372"/>
                  <a:gd name="connsiteX7" fmla="*/ 633414 w 828675"/>
                  <a:gd name="connsiteY7" fmla="*/ 1083006 h 2846372"/>
                  <a:gd name="connsiteX8" fmla="*/ 625471 w 828675"/>
                  <a:gd name="connsiteY8" fmla="*/ 2777289 h 2846372"/>
                  <a:gd name="connsiteX9" fmla="*/ 442914 w 828675"/>
                  <a:gd name="connsiteY9" fmla="*/ 2745118 h 2846372"/>
                  <a:gd name="connsiteX10" fmla="*/ 438151 w 828675"/>
                  <a:gd name="connsiteY10" fmla="*/ 1754519 h 2846372"/>
                  <a:gd name="connsiteX11" fmla="*/ 385764 w 828675"/>
                  <a:gd name="connsiteY11" fmla="*/ 1768805 h 2846372"/>
                  <a:gd name="connsiteX12" fmla="*/ 385763 w 828675"/>
                  <a:gd name="connsiteY12" fmla="*/ 2754643 h 2846372"/>
                  <a:gd name="connsiteX13" fmla="*/ 241305 w 828675"/>
                  <a:gd name="connsiteY13" fmla="*/ 2843965 h 2846372"/>
                  <a:gd name="connsiteX14" fmla="*/ 200025 w 828675"/>
                  <a:gd name="connsiteY14" fmla="*/ 2697911 h 2846372"/>
                  <a:gd name="connsiteX15" fmla="*/ 195264 w 828675"/>
                  <a:gd name="connsiteY15" fmla="*/ 1092531 h 2846372"/>
                  <a:gd name="connsiteX16" fmla="*/ 161926 w 828675"/>
                  <a:gd name="connsiteY16" fmla="*/ 1087769 h 2846372"/>
                  <a:gd name="connsiteX17" fmla="*/ 152401 w 828675"/>
                  <a:gd name="connsiteY17" fmla="*/ 1825956 h 2846372"/>
                  <a:gd name="connsiteX18" fmla="*/ 0 w 828675"/>
                  <a:gd name="connsiteY18" fmla="*/ 1816431 h 2846372"/>
                  <a:gd name="connsiteX19" fmla="*/ 4763 w 828675"/>
                  <a:gd name="connsiteY19" fmla="*/ 962361 h 2846372"/>
                  <a:gd name="connsiteX0" fmla="*/ 4763 w 828675"/>
                  <a:gd name="connsiteY0" fmla="*/ 962361 h 2846372"/>
                  <a:gd name="connsiteX1" fmla="*/ 174630 w 828675"/>
                  <a:gd name="connsiteY1" fmla="*/ 792494 h 2846372"/>
                  <a:gd name="connsiteX2" fmla="*/ 654046 w 828675"/>
                  <a:gd name="connsiteY2" fmla="*/ 792494 h 2846372"/>
                  <a:gd name="connsiteX3" fmla="*/ 656437 w 828675"/>
                  <a:gd name="connsiteY3" fmla="*/ 72554 h 2846372"/>
                  <a:gd name="connsiteX4" fmla="*/ 828675 w 828675"/>
                  <a:gd name="connsiteY4" fmla="*/ 77113 h 2846372"/>
                  <a:gd name="connsiteX5" fmla="*/ 825808 w 828675"/>
                  <a:gd name="connsiteY5" fmla="*/ 1013357 h 2846372"/>
                  <a:gd name="connsiteX6" fmla="*/ 756468 w 828675"/>
                  <a:gd name="connsiteY6" fmla="*/ 1083006 h 2846372"/>
                  <a:gd name="connsiteX7" fmla="*/ 633414 w 828675"/>
                  <a:gd name="connsiteY7" fmla="*/ 1083006 h 2846372"/>
                  <a:gd name="connsiteX8" fmla="*/ 625471 w 828675"/>
                  <a:gd name="connsiteY8" fmla="*/ 2777289 h 2846372"/>
                  <a:gd name="connsiteX9" fmla="*/ 442914 w 828675"/>
                  <a:gd name="connsiteY9" fmla="*/ 2745118 h 2846372"/>
                  <a:gd name="connsiteX10" fmla="*/ 438151 w 828675"/>
                  <a:gd name="connsiteY10" fmla="*/ 1754519 h 2846372"/>
                  <a:gd name="connsiteX11" fmla="*/ 385764 w 828675"/>
                  <a:gd name="connsiteY11" fmla="*/ 1768805 h 2846372"/>
                  <a:gd name="connsiteX12" fmla="*/ 385763 w 828675"/>
                  <a:gd name="connsiteY12" fmla="*/ 2754643 h 2846372"/>
                  <a:gd name="connsiteX13" fmla="*/ 241305 w 828675"/>
                  <a:gd name="connsiteY13" fmla="*/ 2843965 h 2846372"/>
                  <a:gd name="connsiteX14" fmla="*/ 200025 w 828675"/>
                  <a:gd name="connsiteY14" fmla="*/ 2697911 h 2846372"/>
                  <a:gd name="connsiteX15" fmla="*/ 195264 w 828675"/>
                  <a:gd name="connsiteY15" fmla="*/ 1092531 h 2846372"/>
                  <a:gd name="connsiteX16" fmla="*/ 161926 w 828675"/>
                  <a:gd name="connsiteY16" fmla="*/ 1087769 h 2846372"/>
                  <a:gd name="connsiteX17" fmla="*/ 152401 w 828675"/>
                  <a:gd name="connsiteY17" fmla="*/ 1825956 h 2846372"/>
                  <a:gd name="connsiteX18" fmla="*/ 0 w 828675"/>
                  <a:gd name="connsiteY18" fmla="*/ 1816431 h 2846372"/>
                  <a:gd name="connsiteX19" fmla="*/ 4763 w 828675"/>
                  <a:gd name="connsiteY19" fmla="*/ 962361 h 2846372"/>
                  <a:gd name="connsiteX0" fmla="*/ 4763 w 828675"/>
                  <a:gd name="connsiteY0" fmla="*/ 962361 h 2846372"/>
                  <a:gd name="connsiteX1" fmla="*/ 174630 w 828675"/>
                  <a:gd name="connsiteY1" fmla="*/ 792494 h 2846372"/>
                  <a:gd name="connsiteX2" fmla="*/ 654046 w 828675"/>
                  <a:gd name="connsiteY2" fmla="*/ 792494 h 2846372"/>
                  <a:gd name="connsiteX3" fmla="*/ 656437 w 828675"/>
                  <a:gd name="connsiteY3" fmla="*/ 72554 h 2846372"/>
                  <a:gd name="connsiteX4" fmla="*/ 828675 w 828675"/>
                  <a:gd name="connsiteY4" fmla="*/ 77113 h 2846372"/>
                  <a:gd name="connsiteX5" fmla="*/ 819826 w 828675"/>
                  <a:gd name="connsiteY5" fmla="*/ 1007135 h 2846372"/>
                  <a:gd name="connsiteX6" fmla="*/ 756468 w 828675"/>
                  <a:gd name="connsiteY6" fmla="*/ 1083006 h 2846372"/>
                  <a:gd name="connsiteX7" fmla="*/ 633414 w 828675"/>
                  <a:gd name="connsiteY7" fmla="*/ 1083006 h 2846372"/>
                  <a:gd name="connsiteX8" fmla="*/ 625471 w 828675"/>
                  <a:gd name="connsiteY8" fmla="*/ 2777289 h 2846372"/>
                  <a:gd name="connsiteX9" fmla="*/ 442914 w 828675"/>
                  <a:gd name="connsiteY9" fmla="*/ 2745118 h 2846372"/>
                  <a:gd name="connsiteX10" fmla="*/ 438151 w 828675"/>
                  <a:gd name="connsiteY10" fmla="*/ 1754519 h 2846372"/>
                  <a:gd name="connsiteX11" fmla="*/ 385764 w 828675"/>
                  <a:gd name="connsiteY11" fmla="*/ 1768805 h 2846372"/>
                  <a:gd name="connsiteX12" fmla="*/ 385763 w 828675"/>
                  <a:gd name="connsiteY12" fmla="*/ 2754643 h 2846372"/>
                  <a:gd name="connsiteX13" fmla="*/ 241305 w 828675"/>
                  <a:gd name="connsiteY13" fmla="*/ 2843965 h 2846372"/>
                  <a:gd name="connsiteX14" fmla="*/ 200025 w 828675"/>
                  <a:gd name="connsiteY14" fmla="*/ 2697911 h 2846372"/>
                  <a:gd name="connsiteX15" fmla="*/ 195264 w 828675"/>
                  <a:gd name="connsiteY15" fmla="*/ 1092531 h 2846372"/>
                  <a:gd name="connsiteX16" fmla="*/ 161926 w 828675"/>
                  <a:gd name="connsiteY16" fmla="*/ 1087769 h 2846372"/>
                  <a:gd name="connsiteX17" fmla="*/ 152401 w 828675"/>
                  <a:gd name="connsiteY17" fmla="*/ 1825956 h 2846372"/>
                  <a:gd name="connsiteX18" fmla="*/ 0 w 828675"/>
                  <a:gd name="connsiteY18" fmla="*/ 1816431 h 2846372"/>
                  <a:gd name="connsiteX19" fmla="*/ 4763 w 828675"/>
                  <a:gd name="connsiteY19" fmla="*/ 962361 h 2846372"/>
                  <a:gd name="connsiteX0" fmla="*/ 4763 w 829454"/>
                  <a:gd name="connsiteY0" fmla="*/ 962361 h 2846372"/>
                  <a:gd name="connsiteX1" fmla="*/ 174630 w 829454"/>
                  <a:gd name="connsiteY1" fmla="*/ 792494 h 2846372"/>
                  <a:gd name="connsiteX2" fmla="*/ 654046 w 829454"/>
                  <a:gd name="connsiteY2" fmla="*/ 792494 h 2846372"/>
                  <a:gd name="connsiteX3" fmla="*/ 656437 w 829454"/>
                  <a:gd name="connsiteY3" fmla="*/ 72554 h 2846372"/>
                  <a:gd name="connsiteX4" fmla="*/ 828675 w 829454"/>
                  <a:gd name="connsiteY4" fmla="*/ 77113 h 2846372"/>
                  <a:gd name="connsiteX5" fmla="*/ 819826 w 829454"/>
                  <a:gd name="connsiteY5" fmla="*/ 1007135 h 2846372"/>
                  <a:gd name="connsiteX6" fmla="*/ 756468 w 829454"/>
                  <a:gd name="connsiteY6" fmla="*/ 1083006 h 2846372"/>
                  <a:gd name="connsiteX7" fmla="*/ 633414 w 829454"/>
                  <a:gd name="connsiteY7" fmla="*/ 1083006 h 2846372"/>
                  <a:gd name="connsiteX8" fmla="*/ 625471 w 829454"/>
                  <a:gd name="connsiteY8" fmla="*/ 2777289 h 2846372"/>
                  <a:gd name="connsiteX9" fmla="*/ 442914 w 829454"/>
                  <a:gd name="connsiteY9" fmla="*/ 2745118 h 2846372"/>
                  <a:gd name="connsiteX10" fmla="*/ 438151 w 829454"/>
                  <a:gd name="connsiteY10" fmla="*/ 1754519 h 2846372"/>
                  <a:gd name="connsiteX11" fmla="*/ 385764 w 829454"/>
                  <a:gd name="connsiteY11" fmla="*/ 1768805 h 2846372"/>
                  <a:gd name="connsiteX12" fmla="*/ 385763 w 829454"/>
                  <a:gd name="connsiteY12" fmla="*/ 2754643 h 2846372"/>
                  <a:gd name="connsiteX13" fmla="*/ 241305 w 829454"/>
                  <a:gd name="connsiteY13" fmla="*/ 2843965 h 2846372"/>
                  <a:gd name="connsiteX14" fmla="*/ 200025 w 829454"/>
                  <a:gd name="connsiteY14" fmla="*/ 2697911 h 2846372"/>
                  <a:gd name="connsiteX15" fmla="*/ 195264 w 829454"/>
                  <a:gd name="connsiteY15" fmla="*/ 1092531 h 2846372"/>
                  <a:gd name="connsiteX16" fmla="*/ 161926 w 829454"/>
                  <a:gd name="connsiteY16" fmla="*/ 1087769 h 2846372"/>
                  <a:gd name="connsiteX17" fmla="*/ 152401 w 829454"/>
                  <a:gd name="connsiteY17" fmla="*/ 1825956 h 2846372"/>
                  <a:gd name="connsiteX18" fmla="*/ 0 w 829454"/>
                  <a:gd name="connsiteY18" fmla="*/ 1816431 h 2846372"/>
                  <a:gd name="connsiteX19" fmla="*/ 4763 w 829454"/>
                  <a:gd name="connsiteY19" fmla="*/ 962361 h 2846372"/>
                  <a:gd name="connsiteX0" fmla="*/ 4763 w 837508"/>
                  <a:gd name="connsiteY0" fmla="*/ 962361 h 2846372"/>
                  <a:gd name="connsiteX1" fmla="*/ 174630 w 837508"/>
                  <a:gd name="connsiteY1" fmla="*/ 792494 h 2846372"/>
                  <a:gd name="connsiteX2" fmla="*/ 654046 w 837508"/>
                  <a:gd name="connsiteY2" fmla="*/ 792494 h 2846372"/>
                  <a:gd name="connsiteX3" fmla="*/ 656437 w 837508"/>
                  <a:gd name="connsiteY3" fmla="*/ 72554 h 2846372"/>
                  <a:gd name="connsiteX4" fmla="*/ 828675 w 837508"/>
                  <a:gd name="connsiteY4" fmla="*/ 77113 h 2846372"/>
                  <a:gd name="connsiteX5" fmla="*/ 831789 w 837508"/>
                  <a:gd name="connsiteY5" fmla="*/ 1007135 h 2846372"/>
                  <a:gd name="connsiteX6" fmla="*/ 756468 w 837508"/>
                  <a:gd name="connsiteY6" fmla="*/ 1083006 h 2846372"/>
                  <a:gd name="connsiteX7" fmla="*/ 633414 w 837508"/>
                  <a:gd name="connsiteY7" fmla="*/ 1083006 h 2846372"/>
                  <a:gd name="connsiteX8" fmla="*/ 625471 w 837508"/>
                  <a:gd name="connsiteY8" fmla="*/ 2777289 h 2846372"/>
                  <a:gd name="connsiteX9" fmla="*/ 442914 w 837508"/>
                  <a:gd name="connsiteY9" fmla="*/ 2745118 h 2846372"/>
                  <a:gd name="connsiteX10" fmla="*/ 438151 w 837508"/>
                  <a:gd name="connsiteY10" fmla="*/ 1754519 h 2846372"/>
                  <a:gd name="connsiteX11" fmla="*/ 385764 w 837508"/>
                  <a:gd name="connsiteY11" fmla="*/ 1768805 h 2846372"/>
                  <a:gd name="connsiteX12" fmla="*/ 385763 w 837508"/>
                  <a:gd name="connsiteY12" fmla="*/ 2754643 h 2846372"/>
                  <a:gd name="connsiteX13" fmla="*/ 241305 w 837508"/>
                  <a:gd name="connsiteY13" fmla="*/ 2843965 h 2846372"/>
                  <a:gd name="connsiteX14" fmla="*/ 200025 w 837508"/>
                  <a:gd name="connsiteY14" fmla="*/ 2697911 h 2846372"/>
                  <a:gd name="connsiteX15" fmla="*/ 195264 w 837508"/>
                  <a:gd name="connsiteY15" fmla="*/ 1092531 h 2846372"/>
                  <a:gd name="connsiteX16" fmla="*/ 161926 w 837508"/>
                  <a:gd name="connsiteY16" fmla="*/ 1087769 h 2846372"/>
                  <a:gd name="connsiteX17" fmla="*/ 152401 w 837508"/>
                  <a:gd name="connsiteY17" fmla="*/ 1825956 h 2846372"/>
                  <a:gd name="connsiteX18" fmla="*/ 0 w 837508"/>
                  <a:gd name="connsiteY18" fmla="*/ 1816431 h 2846372"/>
                  <a:gd name="connsiteX19" fmla="*/ 4763 w 837508"/>
                  <a:gd name="connsiteY19" fmla="*/ 962361 h 2846372"/>
                  <a:gd name="connsiteX0" fmla="*/ 4763 w 837508"/>
                  <a:gd name="connsiteY0" fmla="*/ 962361 h 2846372"/>
                  <a:gd name="connsiteX1" fmla="*/ 174630 w 837508"/>
                  <a:gd name="connsiteY1" fmla="*/ 792494 h 2846372"/>
                  <a:gd name="connsiteX2" fmla="*/ 654046 w 837508"/>
                  <a:gd name="connsiteY2" fmla="*/ 792494 h 2846372"/>
                  <a:gd name="connsiteX3" fmla="*/ 656437 w 837508"/>
                  <a:gd name="connsiteY3" fmla="*/ 72554 h 2846372"/>
                  <a:gd name="connsiteX4" fmla="*/ 828675 w 837508"/>
                  <a:gd name="connsiteY4" fmla="*/ 77113 h 2846372"/>
                  <a:gd name="connsiteX5" fmla="*/ 831789 w 837508"/>
                  <a:gd name="connsiteY5" fmla="*/ 1007135 h 2846372"/>
                  <a:gd name="connsiteX6" fmla="*/ 756468 w 837508"/>
                  <a:gd name="connsiteY6" fmla="*/ 1083006 h 2846372"/>
                  <a:gd name="connsiteX7" fmla="*/ 633414 w 837508"/>
                  <a:gd name="connsiteY7" fmla="*/ 1083006 h 2846372"/>
                  <a:gd name="connsiteX8" fmla="*/ 625471 w 837508"/>
                  <a:gd name="connsiteY8" fmla="*/ 2777289 h 2846372"/>
                  <a:gd name="connsiteX9" fmla="*/ 442914 w 837508"/>
                  <a:gd name="connsiteY9" fmla="*/ 2745118 h 2846372"/>
                  <a:gd name="connsiteX10" fmla="*/ 438151 w 837508"/>
                  <a:gd name="connsiteY10" fmla="*/ 1754519 h 2846372"/>
                  <a:gd name="connsiteX11" fmla="*/ 385764 w 837508"/>
                  <a:gd name="connsiteY11" fmla="*/ 1768805 h 2846372"/>
                  <a:gd name="connsiteX12" fmla="*/ 385763 w 837508"/>
                  <a:gd name="connsiteY12" fmla="*/ 2754643 h 2846372"/>
                  <a:gd name="connsiteX13" fmla="*/ 241305 w 837508"/>
                  <a:gd name="connsiteY13" fmla="*/ 2843965 h 2846372"/>
                  <a:gd name="connsiteX14" fmla="*/ 200025 w 837508"/>
                  <a:gd name="connsiteY14" fmla="*/ 2697911 h 2846372"/>
                  <a:gd name="connsiteX15" fmla="*/ 195264 w 837508"/>
                  <a:gd name="connsiteY15" fmla="*/ 1092531 h 2846372"/>
                  <a:gd name="connsiteX16" fmla="*/ 161926 w 837508"/>
                  <a:gd name="connsiteY16" fmla="*/ 1087769 h 2846372"/>
                  <a:gd name="connsiteX17" fmla="*/ 152401 w 837508"/>
                  <a:gd name="connsiteY17" fmla="*/ 1825956 h 2846372"/>
                  <a:gd name="connsiteX18" fmla="*/ 0 w 837508"/>
                  <a:gd name="connsiteY18" fmla="*/ 1816431 h 2846372"/>
                  <a:gd name="connsiteX19" fmla="*/ 4763 w 837508"/>
                  <a:gd name="connsiteY19" fmla="*/ 962361 h 2846372"/>
                  <a:gd name="connsiteX0" fmla="*/ 4763 w 837508"/>
                  <a:gd name="connsiteY0" fmla="*/ 962361 h 2846372"/>
                  <a:gd name="connsiteX1" fmla="*/ 174630 w 837508"/>
                  <a:gd name="connsiteY1" fmla="*/ 792494 h 2846372"/>
                  <a:gd name="connsiteX2" fmla="*/ 654046 w 837508"/>
                  <a:gd name="connsiteY2" fmla="*/ 792494 h 2846372"/>
                  <a:gd name="connsiteX3" fmla="*/ 656437 w 837508"/>
                  <a:gd name="connsiteY3" fmla="*/ 72554 h 2846372"/>
                  <a:gd name="connsiteX4" fmla="*/ 828675 w 837508"/>
                  <a:gd name="connsiteY4" fmla="*/ 77113 h 2846372"/>
                  <a:gd name="connsiteX5" fmla="*/ 831789 w 837508"/>
                  <a:gd name="connsiteY5" fmla="*/ 1007135 h 2846372"/>
                  <a:gd name="connsiteX6" fmla="*/ 732543 w 837508"/>
                  <a:gd name="connsiteY6" fmla="*/ 1089229 h 2846372"/>
                  <a:gd name="connsiteX7" fmla="*/ 633414 w 837508"/>
                  <a:gd name="connsiteY7" fmla="*/ 1083006 h 2846372"/>
                  <a:gd name="connsiteX8" fmla="*/ 625471 w 837508"/>
                  <a:gd name="connsiteY8" fmla="*/ 2777289 h 2846372"/>
                  <a:gd name="connsiteX9" fmla="*/ 442914 w 837508"/>
                  <a:gd name="connsiteY9" fmla="*/ 2745118 h 2846372"/>
                  <a:gd name="connsiteX10" fmla="*/ 438151 w 837508"/>
                  <a:gd name="connsiteY10" fmla="*/ 1754519 h 2846372"/>
                  <a:gd name="connsiteX11" fmla="*/ 385764 w 837508"/>
                  <a:gd name="connsiteY11" fmla="*/ 1768805 h 2846372"/>
                  <a:gd name="connsiteX12" fmla="*/ 385763 w 837508"/>
                  <a:gd name="connsiteY12" fmla="*/ 2754643 h 2846372"/>
                  <a:gd name="connsiteX13" fmla="*/ 241305 w 837508"/>
                  <a:gd name="connsiteY13" fmla="*/ 2843965 h 2846372"/>
                  <a:gd name="connsiteX14" fmla="*/ 200025 w 837508"/>
                  <a:gd name="connsiteY14" fmla="*/ 2697911 h 2846372"/>
                  <a:gd name="connsiteX15" fmla="*/ 195264 w 837508"/>
                  <a:gd name="connsiteY15" fmla="*/ 1092531 h 2846372"/>
                  <a:gd name="connsiteX16" fmla="*/ 161926 w 837508"/>
                  <a:gd name="connsiteY16" fmla="*/ 1087769 h 2846372"/>
                  <a:gd name="connsiteX17" fmla="*/ 152401 w 837508"/>
                  <a:gd name="connsiteY17" fmla="*/ 1825956 h 2846372"/>
                  <a:gd name="connsiteX18" fmla="*/ 0 w 837508"/>
                  <a:gd name="connsiteY18" fmla="*/ 1816431 h 2846372"/>
                  <a:gd name="connsiteX19" fmla="*/ 4763 w 837508"/>
                  <a:gd name="connsiteY19" fmla="*/ 962361 h 2846372"/>
                  <a:gd name="connsiteX0" fmla="*/ 4763 w 837508"/>
                  <a:gd name="connsiteY0" fmla="*/ 962361 h 2846372"/>
                  <a:gd name="connsiteX1" fmla="*/ 174630 w 837508"/>
                  <a:gd name="connsiteY1" fmla="*/ 792494 h 2846372"/>
                  <a:gd name="connsiteX2" fmla="*/ 654046 w 837508"/>
                  <a:gd name="connsiteY2" fmla="*/ 792494 h 2846372"/>
                  <a:gd name="connsiteX3" fmla="*/ 656437 w 837508"/>
                  <a:gd name="connsiteY3" fmla="*/ 72554 h 2846372"/>
                  <a:gd name="connsiteX4" fmla="*/ 828675 w 837508"/>
                  <a:gd name="connsiteY4" fmla="*/ 77113 h 2846372"/>
                  <a:gd name="connsiteX5" fmla="*/ 831789 w 837508"/>
                  <a:gd name="connsiteY5" fmla="*/ 1007135 h 2846372"/>
                  <a:gd name="connsiteX6" fmla="*/ 732543 w 837508"/>
                  <a:gd name="connsiteY6" fmla="*/ 1089229 h 2846372"/>
                  <a:gd name="connsiteX7" fmla="*/ 633414 w 837508"/>
                  <a:gd name="connsiteY7" fmla="*/ 1083006 h 2846372"/>
                  <a:gd name="connsiteX8" fmla="*/ 625471 w 837508"/>
                  <a:gd name="connsiteY8" fmla="*/ 2777289 h 2846372"/>
                  <a:gd name="connsiteX9" fmla="*/ 442914 w 837508"/>
                  <a:gd name="connsiteY9" fmla="*/ 2745118 h 2846372"/>
                  <a:gd name="connsiteX10" fmla="*/ 438151 w 837508"/>
                  <a:gd name="connsiteY10" fmla="*/ 1754519 h 2846372"/>
                  <a:gd name="connsiteX11" fmla="*/ 385764 w 837508"/>
                  <a:gd name="connsiteY11" fmla="*/ 1768805 h 2846372"/>
                  <a:gd name="connsiteX12" fmla="*/ 385763 w 837508"/>
                  <a:gd name="connsiteY12" fmla="*/ 2754643 h 2846372"/>
                  <a:gd name="connsiteX13" fmla="*/ 241305 w 837508"/>
                  <a:gd name="connsiteY13" fmla="*/ 2843965 h 2846372"/>
                  <a:gd name="connsiteX14" fmla="*/ 200025 w 837508"/>
                  <a:gd name="connsiteY14" fmla="*/ 2697911 h 2846372"/>
                  <a:gd name="connsiteX15" fmla="*/ 195264 w 837508"/>
                  <a:gd name="connsiteY15" fmla="*/ 1092531 h 2846372"/>
                  <a:gd name="connsiteX16" fmla="*/ 161926 w 837508"/>
                  <a:gd name="connsiteY16" fmla="*/ 1087769 h 2846372"/>
                  <a:gd name="connsiteX17" fmla="*/ 152401 w 837508"/>
                  <a:gd name="connsiteY17" fmla="*/ 1825956 h 2846372"/>
                  <a:gd name="connsiteX18" fmla="*/ 0 w 837508"/>
                  <a:gd name="connsiteY18" fmla="*/ 1816431 h 2846372"/>
                  <a:gd name="connsiteX19" fmla="*/ 4763 w 837508"/>
                  <a:gd name="connsiteY19" fmla="*/ 962361 h 2846372"/>
                  <a:gd name="connsiteX0" fmla="*/ 4763 w 837508"/>
                  <a:gd name="connsiteY0" fmla="*/ 962361 h 2846372"/>
                  <a:gd name="connsiteX1" fmla="*/ 174630 w 837508"/>
                  <a:gd name="connsiteY1" fmla="*/ 792494 h 2846372"/>
                  <a:gd name="connsiteX2" fmla="*/ 654046 w 837508"/>
                  <a:gd name="connsiteY2" fmla="*/ 792494 h 2846372"/>
                  <a:gd name="connsiteX3" fmla="*/ 638495 w 837508"/>
                  <a:gd name="connsiteY3" fmla="*/ 72555 h 2846372"/>
                  <a:gd name="connsiteX4" fmla="*/ 828675 w 837508"/>
                  <a:gd name="connsiteY4" fmla="*/ 77113 h 2846372"/>
                  <a:gd name="connsiteX5" fmla="*/ 831789 w 837508"/>
                  <a:gd name="connsiteY5" fmla="*/ 1007135 h 2846372"/>
                  <a:gd name="connsiteX6" fmla="*/ 732543 w 837508"/>
                  <a:gd name="connsiteY6" fmla="*/ 1089229 h 2846372"/>
                  <a:gd name="connsiteX7" fmla="*/ 633414 w 837508"/>
                  <a:gd name="connsiteY7" fmla="*/ 1083006 h 2846372"/>
                  <a:gd name="connsiteX8" fmla="*/ 625471 w 837508"/>
                  <a:gd name="connsiteY8" fmla="*/ 2777289 h 2846372"/>
                  <a:gd name="connsiteX9" fmla="*/ 442914 w 837508"/>
                  <a:gd name="connsiteY9" fmla="*/ 2745118 h 2846372"/>
                  <a:gd name="connsiteX10" fmla="*/ 438151 w 837508"/>
                  <a:gd name="connsiteY10" fmla="*/ 1754519 h 2846372"/>
                  <a:gd name="connsiteX11" fmla="*/ 385764 w 837508"/>
                  <a:gd name="connsiteY11" fmla="*/ 1768805 h 2846372"/>
                  <a:gd name="connsiteX12" fmla="*/ 385763 w 837508"/>
                  <a:gd name="connsiteY12" fmla="*/ 2754643 h 2846372"/>
                  <a:gd name="connsiteX13" fmla="*/ 241305 w 837508"/>
                  <a:gd name="connsiteY13" fmla="*/ 2843965 h 2846372"/>
                  <a:gd name="connsiteX14" fmla="*/ 200025 w 837508"/>
                  <a:gd name="connsiteY14" fmla="*/ 2697911 h 2846372"/>
                  <a:gd name="connsiteX15" fmla="*/ 195264 w 837508"/>
                  <a:gd name="connsiteY15" fmla="*/ 1092531 h 2846372"/>
                  <a:gd name="connsiteX16" fmla="*/ 161926 w 837508"/>
                  <a:gd name="connsiteY16" fmla="*/ 1087769 h 2846372"/>
                  <a:gd name="connsiteX17" fmla="*/ 152401 w 837508"/>
                  <a:gd name="connsiteY17" fmla="*/ 1825956 h 2846372"/>
                  <a:gd name="connsiteX18" fmla="*/ 0 w 837508"/>
                  <a:gd name="connsiteY18" fmla="*/ 1816431 h 2846372"/>
                  <a:gd name="connsiteX19" fmla="*/ 4763 w 837508"/>
                  <a:gd name="connsiteY19" fmla="*/ 962361 h 2846372"/>
                  <a:gd name="connsiteX0" fmla="*/ 4763 w 837508"/>
                  <a:gd name="connsiteY0" fmla="*/ 962361 h 2846372"/>
                  <a:gd name="connsiteX1" fmla="*/ 174630 w 837508"/>
                  <a:gd name="connsiteY1" fmla="*/ 792494 h 2846372"/>
                  <a:gd name="connsiteX2" fmla="*/ 624140 w 837508"/>
                  <a:gd name="connsiteY2" fmla="*/ 792493 h 2846372"/>
                  <a:gd name="connsiteX3" fmla="*/ 638495 w 837508"/>
                  <a:gd name="connsiteY3" fmla="*/ 72555 h 2846372"/>
                  <a:gd name="connsiteX4" fmla="*/ 828675 w 837508"/>
                  <a:gd name="connsiteY4" fmla="*/ 77113 h 2846372"/>
                  <a:gd name="connsiteX5" fmla="*/ 831789 w 837508"/>
                  <a:gd name="connsiteY5" fmla="*/ 1007135 h 2846372"/>
                  <a:gd name="connsiteX6" fmla="*/ 732543 w 837508"/>
                  <a:gd name="connsiteY6" fmla="*/ 1089229 h 2846372"/>
                  <a:gd name="connsiteX7" fmla="*/ 633414 w 837508"/>
                  <a:gd name="connsiteY7" fmla="*/ 1083006 h 2846372"/>
                  <a:gd name="connsiteX8" fmla="*/ 625471 w 837508"/>
                  <a:gd name="connsiteY8" fmla="*/ 2777289 h 2846372"/>
                  <a:gd name="connsiteX9" fmla="*/ 442914 w 837508"/>
                  <a:gd name="connsiteY9" fmla="*/ 2745118 h 2846372"/>
                  <a:gd name="connsiteX10" fmla="*/ 438151 w 837508"/>
                  <a:gd name="connsiteY10" fmla="*/ 1754519 h 2846372"/>
                  <a:gd name="connsiteX11" fmla="*/ 385764 w 837508"/>
                  <a:gd name="connsiteY11" fmla="*/ 1768805 h 2846372"/>
                  <a:gd name="connsiteX12" fmla="*/ 385763 w 837508"/>
                  <a:gd name="connsiteY12" fmla="*/ 2754643 h 2846372"/>
                  <a:gd name="connsiteX13" fmla="*/ 241305 w 837508"/>
                  <a:gd name="connsiteY13" fmla="*/ 2843965 h 2846372"/>
                  <a:gd name="connsiteX14" fmla="*/ 200025 w 837508"/>
                  <a:gd name="connsiteY14" fmla="*/ 2697911 h 2846372"/>
                  <a:gd name="connsiteX15" fmla="*/ 195264 w 837508"/>
                  <a:gd name="connsiteY15" fmla="*/ 1092531 h 2846372"/>
                  <a:gd name="connsiteX16" fmla="*/ 161926 w 837508"/>
                  <a:gd name="connsiteY16" fmla="*/ 1087769 h 2846372"/>
                  <a:gd name="connsiteX17" fmla="*/ 152401 w 837508"/>
                  <a:gd name="connsiteY17" fmla="*/ 1825956 h 2846372"/>
                  <a:gd name="connsiteX18" fmla="*/ 0 w 837508"/>
                  <a:gd name="connsiteY18" fmla="*/ 1816431 h 2846372"/>
                  <a:gd name="connsiteX19" fmla="*/ 4763 w 837508"/>
                  <a:gd name="connsiteY19" fmla="*/ 962361 h 2846372"/>
                  <a:gd name="connsiteX0" fmla="*/ 4763 w 837508"/>
                  <a:gd name="connsiteY0" fmla="*/ 956857 h 2840868"/>
                  <a:gd name="connsiteX1" fmla="*/ 174630 w 837508"/>
                  <a:gd name="connsiteY1" fmla="*/ 786990 h 2840868"/>
                  <a:gd name="connsiteX2" fmla="*/ 624140 w 837508"/>
                  <a:gd name="connsiteY2" fmla="*/ 786989 h 2840868"/>
                  <a:gd name="connsiteX3" fmla="*/ 632513 w 837508"/>
                  <a:gd name="connsiteY3" fmla="*/ 79495 h 2840868"/>
                  <a:gd name="connsiteX4" fmla="*/ 828675 w 837508"/>
                  <a:gd name="connsiteY4" fmla="*/ 71609 h 2840868"/>
                  <a:gd name="connsiteX5" fmla="*/ 831789 w 837508"/>
                  <a:gd name="connsiteY5" fmla="*/ 1001631 h 2840868"/>
                  <a:gd name="connsiteX6" fmla="*/ 732543 w 837508"/>
                  <a:gd name="connsiteY6" fmla="*/ 1083725 h 2840868"/>
                  <a:gd name="connsiteX7" fmla="*/ 633414 w 837508"/>
                  <a:gd name="connsiteY7" fmla="*/ 1077502 h 2840868"/>
                  <a:gd name="connsiteX8" fmla="*/ 625471 w 837508"/>
                  <a:gd name="connsiteY8" fmla="*/ 2771785 h 2840868"/>
                  <a:gd name="connsiteX9" fmla="*/ 442914 w 837508"/>
                  <a:gd name="connsiteY9" fmla="*/ 2739614 h 2840868"/>
                  <a:gd name="connsiteX10" fmla="*/ 438151 w 837508"/>
                  <a:gd name="connsiteY10" fmla="*/ 1749015 h 2840868"/>
                  <a:gd name="connsiteX11" fmla="*/ 385764 w 837508"/>
                  <a:gd name="connsiteY11" fmla="*/ 1763301 h 2840868"/>
                  <a:gd name="connsiteX12" fmla="*/ 385763 w 837508"/>
                  <a:gd name="connsiteY12" fmla="*/ 2749139 h 2840868"/>
                  <a:gd name="connsiteX13" fmla="*/ 241305 w 837508"/>
                  <a:gd name="connsiteY13" fmla="*/ 2838461 h 2840868"/>
                  <a:gd name="connsiteX14" fmla="*/ 200025 w 837508"/>
                  <a:gd name="connsiteY14" fmla="*/ 2692407 h 2840868"/>
                  <a:gd name="connsiteX15" fmla="*/ 195264 w 837508"/>
                  <a:gd name="connsiteY15" fmla="*/ 1087027 h 2840868"/>
                  <a:gd name="connsiteX16" fmla="*/ 161926 w 837508"/>
                  <a:gd name="connsiteY16" fmla="*/ 1082265 h 2840868"/>
                  <a:gd name="connsiteX17" fmla="*/ 152401 w 837508"/>
                  <a:gd name="connsiteY17" fmla="*/ 1820452 h 2840868"/>
                  <a:gd name="connsiteX18" fmla="*/ 0 w 837508"/>
                  <a:gd name="connsiteY18" fmla="*/ 1810927 h 2840868"/>
                  <a:gd name="connsiteX19" fmla="*/ 4763 w 837508"/>
                  <a:gd name="connsiteY19" fmla="*/ 956857 h 2840868"/>
                  <a:gd name="connsiteX0" fmla="*/ 4763 w 837508"/>
                  <a:gd name="connsiteY0" fmla="*/ 956857 h 2840868"/>
                  <a:gd name="connsiteX1" fmla="*/ 174630 w 837508"/>
                  <a:gd name="connsiteY1" fmla="*/ 786990 h 2840868"/>
                  <a:gd name="connsiteX2" fmla="*/ 624140 w 837508"/>
                  <a:gd name="connsiteY2" fmla="*/ 786989 h 2840868"/>
                  <a:gd name="connsiteX3" fmla="*/ 632513 w 837508"/>
                  <a:gd name="connsiteY3" fmla="*/ 79495 h 2840868"/>
                  <a:gd name="connsiteX4" fmla="*/ 828675 w 837508"/>
                  <a:gd name="connsiteY4" fmla="*/ 71609 h 2840868"/>
                  <a:gd name="connsiteX5" fmla="*/ 831789 w 837508"/>
                  <a:gd name="connsiteY5" fmla="*/ 1001631 h 2840868"/>
                  <a:gd name="connsiteX6" fmla="*/ 732543 w 837508"/>
                  <a:gd name="connsiteY6" fmla="*/ 1083725 h 2840868"/>
                  <a:gd name="connsiteX7" fmla="*/ 633414 w 837508"/>
                  <a:gd name="connsiteY7" fmla="*/ 1077502 h 2840868"/>
                  <a:gd name="connsiteX8" fmla="*/ 625471 w 837508"/>
                  <a:gd name="connsiteY8" fmla="*/ 2771785 h 2840868"/>
                  <a:gd name="connsiteX9" fmla="*/ 442914 w 837508"/>
                  <a:gd name="connsiteY9" fmla="*/ 2739614 h 2840868"/>
                  <a:gd name="connsiteX10" fmla="*/ 438151 w 837508"/>
                  <a:gd name="connsiteY10" fmla="*/ 1749015 h 2840868"/>
                  <a:gd name="connsiteX11" fmla="*/ 385764 w 837508"/>
                  <a:gd name="connsiteY11" fmla="*/ 1763301 h 2840868"/>
                  <a:gd name="connsiteX12" fmla="*/ 385763 w 837508"/>
                  <a:gd name="connsiteY12" fmla="*/ 2749139 h 2840868"/>
                  <a:gd name="connsiteX13" fmla="*/ 241305 w 837508"/>
                  <a:gd name="connsiteY13" fmla="*/ 2838461 h 2840868"/>
                  <a:gd name="connsiteX14" fmla="*/ 200025 w 837508"/>
                  <a:gd name="connsiteY14" fmla="*/ 2692407 h 2840868"/>
                  <a:gd name="connsiteX15" fmla="*/ 195264 w 837508"/>
                  <a:gd name="connsiteY15" fmla="*/ 1087027 h 2840868"/>
                  <a:gd name="connsiteX16" fmla="*/ 161926 w 837508"/>
                  <a:gd name="connsiteY16" fmla="*/ 1082265 h 2840868"/>
                  <a:gd name="connsiteX17" fmla="*/ 152401 w 837508"/>
                  <a:gd name="connsiteY17" fmla="*/ 1820452 h 2840868"/>
                  <a:gd name="connsiteX18" fmla="*/ 0 w 837508"/>
                  <a:gd name="connsiteY18" fmla="*/ 1810927 h 2840868"/>
                  <a:gd name="connsiteX19" fmla="*/ 4763 w 837508"/>
                  <a:gd name="connsiteY19" fmla="*/ 956857 h 2840868"/>
                  <a:gd name="connsiteX0" fmla="*/ 4763 w 837508"/>
                  <a:gd name="connsiteY0" fmla="*/ 959539 h 2843550"/>
                  <a:gd name="connsiteX1" fmla="*/ 174630 w 837508"/>
                  <a:gd name="connsiteY1" fmla="*/ 789672 h 2843550"/>
                  <a:gd name="connsiteX2" fmla="*/ 624140 w 837508"/>
                  <a:gd name="connsiteY2" fmla="*/ 789671 h 2843550"/>
                  <a:gd name="connsiteX3" fmla="*/ 632513 w 837508"/>
                  <a:gd name="connsiteY3" fmla="*/ 75954 h 2843550"/>
                  <a:gd name="connsiteX4" fmla="*/ 828675 w 837508"/>
                  <a:gd name="connsiteY4" fmla="*/ 74291 h 2843550"/>
                  <a:gd name="connsiteX5" fmla="*/ 831789 w 837508"/>
                  <a:gd name="connsiteY5" fmla="*/ 1004313 h 2843550"/>
                  <a:gd name="connsiteX6" fmla="*/ 732543 w 837508"/>
                  <a:gd name="connsiteY6" fmla="*/ 1086407 h 2843550"/>
                  <a:gd name="connsiteX7" fmla="*/ 633414 w 837508"/>
                  <a:gd name="connsiteY7" fmla="*/ 1080184 h 2843550"/>
                  <a:gd name="connsiteX8" fmla="*/ 625471 w 837508"/>
                  <a:gd name="connsiteY8" fmla="*/ 2774467 h 2843550"/>
                  <a:gd name="connsiteX9" fmla="*/ 442914 w 837508"/>
                  <a:gd name="connsiteY9" fmla="*/ 2742296 h 2843550"/>
                  <a:gd name="connsiteX10" fmla="*/ 438151 w 837508"/>
                  <a:gd name="connsiteY10" fmla="*/ 1751697 h 2843550"/>
                  <a:gd name="connsiteX11" fmla="*/ 385764 w 837508"/>
                  <a:gd name="connsiteY11" fmla="*/ 1765983 h 2843550"/>
                  <a:gd name="connsiteX12" fmla="*/ 385763 w 837508"/>
                  <a:gd name="connsiteY12" fmla="*/ 2751821 h 2843550"/>
                  <a:gd name="connsiteX13" fmla="*/ 241305 w 837508"/>
                  <a:gd name="connsiteY13" fmla="*/ 2841143 h 2843550"/>
                  <a:gd name="connsiteX14" fmla="*/ 200025 w 837508"/>
                  <a:gd name="connsiteY14" fmla="*/ 2695089 h 2843550"/>
                  <a:gd name="connsiteX15" fmla="*/ 195264 w 837508"/>
                  <a:gd name="connsiteY15" fmla="*/ 1089709 h 2843550"/>
                  <a:gd name="connsiteX16" fmla="*/ 161926 w 837508"/>
                  <a:gd name="connsiteY16" fmla="*/ 1084947 h 2843550"/>
                  <a:gd name="connsiteX17" fmla="*/ 152401 w 837508"/>
                  <a:gd name="connsiteY17" fmla="*/ 1823134 h 2843550"/>
                  <a:gd name="connsiteX18" fmla="*/ 0 w 837508"/>
                  <a:gd name="connsiteY18" fmla="*/ 1813609 h 2843550"/>
                  <a:gd name="connsiteX19" fmla="*/ 4763 w 837508"/>
                  <a:gd name="connsiteY19" fmla="*/ 959539 h 2843550"/>
                  <a:gd name="connsiteX0" fmla="*/ 4763 w 837508"/>
                  <a:gd name="connsiteY0" fmla="*/ 968437 h 2852448"/>
                  <a:gd name="connsiteX1" fmla="*/ 174630 w 837508"/>
                  <a:gd name="connsiteY1" fmla="*/ 798570 h 2852448"/>
                  <a:gd name="connsiteX2" fmla="*/ 624140 w 837508"/>
                  <a:gd name="connsiteY2" fmla="*/ 798569 h 2852448"/>
                  <a:gd name="connsiteX3" fmla="*/ 626531 w 837508"/>
                  <a:gd name="connsiteY3" fmla="*/ 66184 h 2852448"/>
                  <a:gd name="connsiteX4" fmla="*/ 828675 w 837508"/>
                  <a:gd name="connsiteY4" fmla="*/ 83189 h 2852448"/>
                  <a:gd name="connsiteX5" fmla="*/ 831789 w 837508"/>
                  <a:gd name="connsiteY5" fmla="*/ 1013211 h 2852448"/>
                  <a:gd name="connsiteX6" fmla="*/ 732543 w 837508"/>
                  <a:gd name="connsiteY6" fmla="*/ 1095305 h 2852448"/>
                  <a:gd name="connsiteX7" fmla="*/ 633414 w 837508"/>
                  <a:gd name="connsiteY7" fmla="*/ 1089082 h 2852448"/>
                  <a:gd name="connsiteX8" fmla="*/ 625471 w 837508"/>
                  <a:gd name="connsiteY8" fmla="*/ 2783365 h 2852448"/>
                  <a:gd name="connsiteX9" fmla="*/ 442914 w 837508"/>
                  <a:gd name="connsiteY9" fmla="*/ 2751194 h 2852448"/>
                  <a:gd name="connsiteX10" fmla="*/ 438151 w 837508"/>
                  <a:gd name="connsiteY10" fmla="*/ 1760595 h 2852448"/>
                  <a:gd name="connsiteX11" fmla="*/ 385764 w 837508"/>
                  <a:gd name="connsiteY11" fmla="*/ 1774881 h 2852448"/>
                  <a:gd name="connsiteX12" fmla="*/ 385763 w 837508"/>
                  <a:gd name="connsiteY12" fmla="*/ 2760719 h 2852448"/>
                  <a:gd name="connsiteX13" fmla="*/ 241305 w 837508"/>
                  <a:gd name="connsiteY13" fmla="*/ 2850041 h 2852448"/>
                  <a:gd name="connsiteX14" fmla="*/ 200025 w 837508"/>
                  <a:gd name="connsiteY14" fmla="*/ 2703987 h 2852448"/>
                  <a:gd name="connsiteX15" fmla="*/ 195264 w 837508"/>
                  <a:gd name="connsiteY15" fmla="*/ 1098607 h 2852448"/>
                  <a:gd name="connsiteX16" fmla="*/ 161926 w 837508"/>
                  <a:gd name="connsiteY16" fmla="*/ 1093845 h 2852448"/>
                  <a:gd name="connsiteX17" fmla="*/ 152401 w 837508"/>
                  <a:gd name="connsiteY17" fmla="*/ 1832032 h 2852448"/>
                  <a:gd name="connsiteX18" fmla="*/ 0 w 837508"/>
                  <a:gd name="connsiteY18" fmla="*/ 1822507 h 2852448"/>
                  <a:gd name="connsiteX19" fmla="*/ 4763 w 837508"/>
                  <a:gd name="connsiteY19" fmla="*/ 968437 h 2852448"/>
                  <a:gd name="connsiteX0" fmla="*/ 4763 w 837508"/>
                  <a:gd name="connsiteY0" fmla="*/ 945371 h 2829382"/>
                  <a:gd name="connsiteX1" fmla="*/ 174630 w 837508"/>
                  <a:gd name="connsiteY1" fmla="*/ 775504 h 2829382"/>
                  <a:gd name="connsiteX2" fmla="*/ 624140 w 837508"/>
                  <a:gd name="connsiteY2" fmla="*/ 775503 h 2829382"/>
                  <a:gd name="connsiteX3" fmla="*/ 626531 w 837508"/>
                  <a:gd name="connsiteY3" fmla="*/ 99120 h 2829382"/>
                  <a:gd name="connsiteX4" fmla="*/ 828675 w 837508"/>
                  <a:gd name="connsiteY4" fmla="*/ 60123 h 2829382"/>
                  <a:gd name="connsiteX5" fmla="*/ 831789 w 837508"/>
                  <a:gd name="connsiteY5" fmla="*/ 990145 h 2829382"/>
                  <a:gd name="connsiteX6" fmla="*/ 732543 w 837508"/>
                  <a:gd name="connsiteY6" fmla="*/ 1072239 h 2829382"/>
                  <a:gd name="connsiteX7" fmla="*/ 633414 w 837508"/>
                  <a:gd name="connsiteY7" fmla="*/ 1066016 h 2829382"/>
                  <a:gd name="connsiteX8" fmla="*/ 625471 w 837508"/>
                  <a:gd name="connsiteY8" fmla="*/ 2760299 h 2829382"/>
                  <a:gd name="connsiteX9" fmla="*/ 442914 w 837508"/>
                  <a:gd name="connsiteY9" fmla="*/ 2728128 h 2829382"/>
                  <a:gd name="connsiteX10" fmla="*/ 438151 w 837508"/>
                  <a:gd name="connsiteY10" fmla="*/ 1737529 h 2829382"/>
                  <a:gd name="connsiteX11" fmla="*/ 385764 w 837508"/>
                  <a:gd name="connsiteY11" fmla="*/ 1751815 h 2829382"/>
                  <a:gd name="connsiteX12" fmla="*/ 385763 w 837508"/>
                  <a:gd name="connsiteY12" fmla="*/ 2737653 h 2829382"/>
                  <a:gd name="connsiteX13" fmla="*/ 241305 w 837508"/>
                  <a:gd name="connsiteY13" fmla="*/ 2826975 h 2829382"/>
                  <a:gd name="connsiteX14" fmla="*/ 200025 w 837508"/>
                  <a:gd name="connsiteY14" fmla="*/ 2680921 h 2829382"/>
                  <a:gd name="connsiteX15" fmla="*/ 195264 w 837508"/>
                  <a:gd name="connsiteY15" fmla="*/ 1075541 h 2829382"/>
                  <a:gd name="connsiteX16" fmla="*/ 161926 w 837508"/>
                  <a:gd name="connsiteY16" fmla="*/ 1070779 h 2829382"/>
                  <a:gd name="connsiteX17" fmla="*/ 152401 w 837508"/>
                  <a:gd name="connsiteY17" fmla="*/ 1808966 h 2829382"/>
                  <a:gd name="connsiteX18" fmla="*/ 0 w 837508"/>
                  <a:gd name="connsiteY18" fmla="*/ 1799441 h 2829382"/>
                  <a:gd name="connsiteX19" fmla="*/ 4763 w 837508"/>
                  <a:gd name="connsiteY19" fmla="*/ 945371 h 2829382"/>
                  <a:gd name="connsiteX0" fmla="*/ 4763 w 834937"/>
                  <a:gd name="connsiteY0" fmla="*/ 918807 h 2802818"/>
                  <a:gd name="connsiteX1" fmla="*/ 174630 w 834937"/>
                  <a:gd name="connsiteY1" fmla="*/ 748940 h 2802818"/>
                  <a:gd name="connsiteX2" fmla="*/ 624140 w 834937"/>
                  <a:gd name="connsiteY2" fmla="*/ 748939 h 2802818"/>
                  <a:gd name="connsiteX3" fmla="*/ 626531 w 834937"/>
                  <a:gd name="connsiteY3" fmla="*/ 72556 h 2802818"/>
                  <a:gd name="connsiteX4" fmla="*/ 804751 w 834937"/>
                  <a:gd name="connsiteY4" fmla="*/ 77115 h 2802818"/>
                  <a:gd name="connsiteX5" fmla="*/ 831789 w 834937"/>
                  <a:gd name="connsiteY5" fmla="*/ 963581 h 2802818"/>
                  <a:gd name="connsiteX6" fmla="*/ 732543 w 834937"/>
                  <a:gd name="connsiteY6" fmla="*/ 1045675 h 2802818"/>
                  <a:gd name="connsiteX7" fmla="*/ 633414 w 834937"/>
                  <a:gd name="connsiteY7" fmla="*/ 1039452 h 2802818"/>
                  <a:gd name="connsiteX8" fmla="*/ 625471 w 834937"/>
                  <a:gd name="connsiteY8" fmla="*/ 2733735 h 2802818"/>
                  <a:gd name="connsiteX9" fmla="*/ 442914 w 834937"/>
                  <a:gd name="connsiteY9" fmla="*/ 2701564 h 2802818"/>
                  <a:gd name="connsiteX10" fmla="*/ 438151 w 834937"/>
                  <a:gd name="connsiteY10" fmla="*/ 1710965 h 2802818"/>
                  <a:gd name="connsiteX11" fmla="*/ 385764 w 834937"/>
                  <a:gd name="connsiteY11" fmla="*/ 1725251 h 2802818"/>
                  <a:gd name="connsiteX12" fmla="*/ 385763 w 834937"/>
                  <a:gd name="connsiteY12" fmla="*/ 2711089 h 2802818"/>
                  <a:gd name="connsiteX13" fmla="*/ 241305 w 834937"/>
                  <a:gd name="connsiteY13" fmla="*/ 2800411 h 2802818"/>
                  <a:gd name="connsiteX14" fmla="*/ 200025 w 834937"/>
                  <a:gd name="connsiteY14" fmla="*/ 2654357 h 2802818"/>
                  <a:gd name="connsiteX15" fmla="*/ 195264 w 834937"/>
                  <a:gd name="connsiteY15" fmla="*/ 1048977 h 2802818"/>
                  <a:gd name="connsiteX16" fmla="*/ 161926 w 834937"/>
                  <a:gd name="connsiteY16" fmla="*/ 1044215 h 2802818"/>
                  <a:gd name="connsiteX17" fmla="*/ 152401 w 834937"/>
                  <a:gd name="connsiteY17" fmla="*/ 1782402 h 2802818"/>
                  <a:gd name="connsiteX18" fmla="*/ 0 w 834937"/>
                  <a:gd name="connsiteY18" fmla="*/ 1772877 h 2802818"/>
                  <a:gd name="connsiteX19" fmla="*/ 4763 w 834937"/>
                  <a:gd name="connsiteY19" fmla="*/ 918807 h 2802818"/>
                  <a:gd name="connsiteX0" fmla="*/ 4763 w 813583"/>
                  <a:gd name="connsiteY0" fmla="*/ 918806 h 2802817"/>
                  <a:gd name="connsiteX1" fmla="*/ 174630 w 813583"/>
                  <a:gd name="connsiteY1" fmla="*/ 748939 h 2802817"/>
                  <a:gd name="connsiteX2" fmla="*/ 624140 w 813583"/>
                  <a:gd name="connsiteY2" fmla="*/ 748938 h 2802817"/>
                  <a:gd name="connsiteX3" fmla="*/ 626531 w 813583"/>
                  <a:gd name="connsiteY3" fmla="*/ 72555 h 2802817"/>
                  <a:gd name="connsiteX4" fmla="*/ 804751 w 813583"/>
                  <a:gd name="connsiteY4" fmla="*/ 77114 h 2802817"/>
                  <a:gd name="connsiteX5" fmla="*/ 807864 w 813583"/>
                  <a:gd name="connsiteY5" fmla="*/ 951135 h 2802817"/>
                  <a:gd name="connsiteX6" fmla="*/ 732543 w 813583"/>
                  <a:gd name="connsiteY6" fmla="*/ 1045674 h 2802817"/>
                  <a:gd name="connsiteX7" fmla="*/ 633414 w 813583"/>
                  <a:gd name="connsiteY7" fmla="*/ 1039451 h 2802817"/>
                  <a:gd name="connsiteX8" fmla="*/ 625471 w 813583"/>
                  <a:gd name="connsiteY8" fmla="*/ 2733734 h 2802817"/>
                  <a:gd name="connsiteX9" fmla="*/ 442914 w 813583"/>
                  <a:gd name="connsiteY9" fmla="*/ 2701563 h 2802817"/>
                  <a:gd name="connsiteX10" fmla="*/ 438151 w 813583"/>
                  <a:gd name="connsiteY10" fmla="*/ 1710964 h 2802817"/>
                  <a:gd name="connsiteX11" fmla="*/ 385764 w 813583"/>
                  <a:gd name="connsiteY11" fmla="*/ 1725250 h 2802817"/>
                  <a:gd name="connsiteX12" fmla="*/ 385763 w 813583"/>
                  <a:gd name="connsiteY12" fmla="*/ 2711088 h 2802817"/>
                  <a:gd name="connsiteX13" fmla="*/ 241305 w 813583"/>
                  <a:gd name="connsiteY13" fmla="*/ 2800410 h 2802817"/>
                  <a:gd name="connsiteX14" fmla="*/ 200025 w 813583"/>
                  <a:gd name="connsiteY14" fmla="*/ 2654356 h 2802817"/>
                  <a:gd name="connsiteX15" fmla="*/ 195264 w 813583"/>
                  <a:gd name="connsiteY15" fmla="*/ 1048976 h 2802817"/>
                  <a:gd name="connsiteX16" fmla="*/ 161926 w 813583"/>
                  <a:gd name="connsiteY16" fmla="*/ 1044214 h 2802817"/>
                  <a:gd name="connsiteX17" fmla="*/ 152401 w 813583"/>
                  <a:gd name="connsiteY17" fmla="*/ 1782401 h 2802817"/>
                  <a:gd name="connsiteX18" fmla="*/ 0 w 813583"/>
                  <a:gd name="connsiteY18" fmla="*/ 1772876 h 2802817"/>
                  <a:gd name="connsiteX19" fmla="*/ 4763 w 813583"/>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32543 w 808588"/>
                  <a:gd name="connsiteY6" fmla="*/ 1045674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44505 w 808588"/>
                  <a:gd name="connsiteY6" fmla="*/ 1033229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048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048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646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646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646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646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646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62449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62449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62449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44505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44505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38523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38523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38523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08618 w 808588"/>
                  <a:gd name="connsiteY6" fmla="*/ 1039453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08618 w 808589"/>
                  <a:gd name="connsiteY6" fmla="*/ 1039453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08618 w 808589"/>
                  <a:gd name="connsiteY6" fmla="*/ 1039453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08618 w 808589"/>
                  <a:gd name="connsiteY6" fmla="*/ 1039453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08618 w 808589"/>
                  <a:gd name="connsiteY6" fmla="*/ 1039453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20580 w 808589"/>
                  <a:gd name="connsiteY6" fmla="*/ 1033230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20580 w 808589"/>
                  <a:gd name="connsiteY6" fmla="*/ 1033230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20580 w 808589"/>
                  <a:gd name="connsiteY6" fmla="*/ 1033230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08589" h="2802817">
                    <a:moveTo>
                      <a:pt x="4763" y="918806"/>
                    </a:moveTo>
                    <a:cubicBezTo>
                      <a:pt x="4763" y="824991"/>
                      <a:pt x="80815" y="748939"/>
                      <a:pt x="174630" y="748939"/>
                    </a:cubicBezTo>
                    <a:lnTo>
                      <a:pt x="624140" y="748938"/>
                    </a:lnTo>
                    <a:cubicBezTo>
                      <a:pt x="628236" y="468929"/>
                      <a:pt x="626531" y="-21260"/>
                      <a:pt x="626531" y="72555"/>
                    </a:cubicBezTo>
                    <a:cubicBezTo>
                      <a:pt x="634099" y="-13040"/>
                      <a:pt x="773259" y="-36407"/>
                      <a:pt x="804751" y="77114"/>
                    </a:cubicBezTo>
                    <a:cubicBezTo>
                      <a:pt x="803646" y="346033"/>
                      <a:pt x="810834" y="690922"/>
                      <a:pt x="807865" y="907578"/>
                    </a:cubicBezTo>
                    <a:cubicBezTo>
                      <a:pt x="780027" y="1001211"/>
                      <a:pt x="789548" y="976009"/>
                      <a:pt x="720580" y="1033230"/>
                    </a:cubicBezTo>
                    <a:cubicBezTo>
                      <a:pt x="682738" y="1035358"/>
                      <a:pt x="656169" y="1032501"/>
                      <a:pt x="633414" y="1039451"/>
                    </a:cubicBezTo>
                    <a:cubicBezTo>
                      <a:pt x="629709" y="1308338"/>
                      <a:pt x="634203" y="2559903"/>
                      <a:pt x="625471" y="2733734"/>
                    </a:cubicBezTo>
                    <a:cubicBezTo>
                      <a:pt x="633410" y="2801133"/>
                      <a:pt x="443972" y="2849799"/>
                      <a:pt x="442914" y="2701563"/>
                    </a:cubicBezTo>
                    <a:cubicBezTo>
                      <a:pt x="437093" y="2472364"/>
                      <a:pt x="442913" y="1902257"/>
                      <a:pt x="438151" y="1710964"/>
                    </a:cubicBezTo>
                    <a:cubicBezTo>
                      <a:pt x="383119" y="1712746"/>
                      <a:pt x="415397" y="1722269"/>
                      <a:pt x="385764" y="1725250"/>
                    </a:cubicBezTo>
                    <a:cubicBezTo>
                      <a:pt x="387351" y="2030050"/>
                      <a:pt x="388938" y="2544399"/>
                      <a:pt x="385763" y="2711088"/>
                    </a:cubicBezTo>
                    <a:cubicBezTo>
                      <a:pt x="382061" y="2825000"/>
                      <a:pt x="278344" y="2800798"/>
                      <a:pt x="241305" y="2800410"/>
                    </a:cubicBezTo>
                    <a:cubicBezTo>
                      <a:pt x="204640" y="2743260"/>
                      <a:pt x="204787" y="2781508"/>
                      <a:pt x="200025" y="2654356"/>
                    </a:cubicBezTo>
                    <a:cubicBezTo>
                      <a:pt x="192350" y="2499769"/>
                      <a:pt x="203995" y="1195889"/>
                      <a:pt x="195264" y="1048976"/>
                    </a:cubicBezTo>
                    <a:cubicBezTo>
                      <a:pt x="191295" y="1045732"/>
                      <a:pt x="159545" y="1050564"/>
                      <a:pt x="161926" y="1044214"/>
                    </a:cubicBezTo>
                    <a:cubicBezTo>
                      <a:pt x="154782" y="1166452"/>
                      <a:pt x="163514" y="1660957"/>
                      <a:pt x="152401" y="1782401"/>
                    </a:cubicBezTo>
                    <a:cubicBezTo>
                      <a:pt x="156369" y="1809320"/>
                      <a:pt x="50800" y="1885058"/>
                      <a:pt x="0" y="1772876"/>
                    </a:cubicBezTo>
                    <a:cubicBezTo>
                      <a:pt x="0" y="1486598"/>
                      <a:pt x="4763" y="1205084"/>
                      <a:pt x="4763" y="918806"/>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sp>
          <p:nvSpPr>
            <p:cNvPr id="104" name="TextBox 103"/>
            <p:cNvSpPr txBox="1"/>
            <p:nvPr/>
          </p:nvSpPr>
          <p:spPr>
            <a:xfrm>
              <a:off x="1532929" y="4350396"/>
              <a:ext cx="565573" cy="867815"/>
            </a:xfrm>
            <a:prstGeom prst="rect">
              <a:avLst/>
            </a:prstGeom>
            <a:noFill/>
          </p:spPr>
          <p:txBody>
            <a:bodyPr wrap="square" lIns="0" tIns="0" rIns="0" bIns="0" rtlCol="0">
              <a:spAutoFit/>
            </a:bodyPr>
            <a:lstStyle/>
            <a:p>
              <a:pPr algn="ctr"/>
              <a:r>
                <a:rPr lang="ru-RU" sz="4900" b="1" dirty="0">
                  <a:solidFill>
                    <a:schemeClr val="accent1"/>
                  </a:solidFill>
                </a:rPr>
                <a:t>?</a:t>
              </a:r>
            </a:p>
          </p:txBody>
        </p:sp>
      </p:grpSp>
      <p:sp>
        <p:nvSpPr>
          <p:cNvPr id="14" name="TextBox 13"/>
          <p:cNvSpPr txBox="1"/>
          <p:nvPr/>
        </p:nvSpPr>
        <p:spPr>
          <a:xfrm>
            <a:off x="1178805" y="5412766"/>
            <a:ext cx="1975779" cy="468906"/>
          </a:xfrm>
          <a:prstGeom prst="rect">
            <a:avLst/>
          </a:prstGeom>
          <a:noFill/>
        </p:spPr>
        <p:txBody>
          <a:bodyPr wrap="square" lIns="0" tIns="0" rIns="0" bIns="0" rtlCol="0" anchor="ctr" anchorCtr="0">
            <a:spAutoFit/>
          </a:bodyPr>
          <a:lstStyle/>
          <a:p>
            <a:pPr algn="ctr">
              <a:lnSpc>
                <a:spcPts val="1825"/>
              </a:lnSpc>
            </a:pPr>
            <a:r>
              <a:rPr lang="ru-RU" sz="1500" b="1" dirty="0"/>
              <a:t>Все вопросы приветствуются</a:t>
            </a:r>
          </a:p>
        </p:txBody>
      </p:sp>
      <p:grpSp>
        <p:nvGrpSpPr>
          <p:cNvPr id="15" name="Группа 49"/>
          <p:cNvGrpSpPr>
            <a:grpSpLocks noChangeAspect="1"/>
          </p:cNvGrpSpPr>
          <p:nvPr/>
        </p:nvGrpSpPr>
        <p:grpSpPr>
          <a:xfrm>
            <a:off x="3977583" y="1766026"/>
            <a:ext cx="1185467" cy="1168386"/>
            <a:chOff x="4277616" y="1913975"/>
            <a:chExt cx="1188000" cy="1107206"/>
          </a:xfrm>
          <a:solidFill>
            <a:schemeClr val="tx2"/>
          </a:solidFill>
        </p:grpSpPr>
        <p:grpSp>
          <p:nvGrpSpPr>
            <p:cNvPr id="87" name="Группа 213"/>
            <p:cNvGrpSpPr/>
            <p:nvPr/>
          </p:nvGrpSpPr>
          <p:grpSpPr>
            <a:xfrm>
              <a:off x="4277616" y="1913975"/>
              <a:ext cx="1188000" cy="1107206"/>
              <a:chOff x="4414570" y="1735242"/>
              <a:chExt cx="1442339" cy="1344248"/>
            </a:xfrm>
            <a:grpFill/>
          </p:grpSpPr>
          <p:sp>
            <p:nvSpPr>
              <p:cNvPr id="90" name="Кольцо 89"/>
              <p:cNvSpPr/>
              <p:nvPr/>
            </p:nvSpPr>
            <p:spPr>
              <a:xfrm>
                <a:off x="4414570" y="1735242"/>
                <a:ext cx="1442339" cy="1344248"/>
              </a:xfrm>
              <a:prstGeom prst="donut">
                <a:avLst>
                  <a:gd name="adj" fmla="val 1449"/>
                </a:avLst>
              </a:prstGeom>
              <a:grp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tx1"/>
                  </a:solidFill>
                </a:endParaRPr>
              </a:p>
            </p:txBody>
          </p:sp>
          <p:sp>
            <p:nvSpPr>
              <p:cNvPr id="91" name="Овал 90"/>
              <p:cNvSpPr/>
              <p:nvPr/>
            </p:nvSpPr>
            <p:spPr>
              <a:xfrm>
                <a:off x="4802248" y="1869910"/>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2" name="Овал 91"/>
              <p:cNvSpPr/>
              <p:nvPr/>
            </p:nvSpPr>
            <p:spPr>
              <a:xfrm>
                <a:off x="5091754" y="1791480"/>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3" name="Овал 92"/>
              <p:cNvSpPr/>
              <p:nvPr/>
            </p:nvSpPr>
            <p:spPr>
              <a:xfrm>
                <a:off x="5378339" y="1870044"/>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4" name="Овал 93"/>
              <p:cNvSpPr/>
              <p:nvPr/>
            </p:nvSpPr>
            <p:spPr>
              <a:xfrm>
                <a:off x="5592945" y="2080166"/>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5" name="Овал 94"/>
              <p:cNvSpPr/>
              <p:nvPr/>
            </p:nvSpPr>
            <p:spPr>
              <a:xfrm>
                <a:off x="5670305" y="2370493"/>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6" name="Овал 95"/>
              <p:cNvSpPr/>
              <p:nvPr/>
            </p:nvSpPr>
            <p:spPr>
              <a:xfrm>
                <a:off x="5591286" y="2660819"/>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7" name="Овал 96"/>
              <p:cNvSpPr/>
              <p:nvPr/>
            </p:nvSpPr>
            <p:spPr>
              <a:xfrm>
                <a:off x="5379979" y="2872126"/>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8" name="Овал 97"/>
              <p:cNvSpPr/>
              <p:nvPr/>
            </p:nvSpPr>
            <p:spPr>
              <a:xfrm>
                <a:off x="5091754" y="2949486"/>
                <a:ext cx="84843" cy="848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9" name="Овал 98"/>
              <p:cNvSpPr/>
              <p:nvPr/>
            </p:nvSpPr>
            <p:spPr>
              <a:xfrm>
                <a:off x="4803068" y="2870467"/>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00" name="Овал 99"/>
              <p:cNvSpPr/>
              <p:nvPr/>
            </p:nvSpPr>
            <p:spPr>
              <a:xfrm>
                <a:off x="4590120" y="2660377"/>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01" name="Овал 100"/>
              <p:cNvSpPr/>
              <p:nvPr/>
            </p:nvSpPr>
            <p:spPr>
              <a:xfrm>
                <a:off x="4512741" y="2369654"/>
                <a:ext cx="84843" cy="848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02" name="Овал 101"/>
              <p:cNvSpPr/>
              <p:nvPr/>
            </p:nvSpPr>
            <p:spPr>
              <a:xfrm>
                <a:off x="4588019" y="2081806"/>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sp>
          <p:nvSpPr>
            <p:cNvPr id="88" name="Стрелка вправо 87"/>
            <p:cNvSpPr/>
            <p:nvPr/>
          </p:nvSpPr>
          <p:spPr>
            <a:xfrm rot="813662" flipH="1">
              <a:off x="4561085" y="2389256"/>
              <a:ext cx="360362" cy="96281"/>
            </a:xfrm>
            <a:prstGeom prst="rightArrow">
              <a:avLst>
                <a:gd name="adj1" fmla="val 50000"/>
                <a:gd name="adj2" fmla="val 1055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89" name="Стрелка вправо 88"/>
            <p:cNvSpPr/>
            <p:nvPr/>
          </p:nvSpPr>
          <p:spPr>
            <a:xfrm rot="16200000" flipH="1">
              <a:off x="4621936" y="2613899"/>
              <a:ext cx="495207" cy="80982"/>
            </a:xfrm>
            <a:prstGeom prst="rightArrow">
              <a:avLst>
                <a:gd name="adj1" fmla="val 43936"/>
                <a:gd name="adj2" fmla="val 9124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sp>
        <p:nvSpPr>
          <p:cNvPr id="16" name="TextBox 15"/>
          <p:cNvSpPr txBox="1"/>
          <p:nvPr/>
        </p:nvSpPr>
        <p:spPr>
          <a:xfrm>
            <a:off x="3582425" y="3089115"/>
            <a:ext cx="1975779" cy="468906"/>
          </a:xfrm>
          <a:prstGeom prst="rect">
            <a:avLst/>
          </a:prstGeom>
          <a:noFill/>
        </p:spPr>
        <p:txBody>
          <a:bodyPr wrap="square" lIns="0" tIns="0" rIns="0" bIns="0" rtlCol="0" anchor="ctr" anchorCtr="0">
            <a:spAutoFit/>
          </a:bodyPr>
          <a:lstStyle/>
          <a:p>
            <a:pPr algn="ctr">
              <a:lnSpc>
                <a:spcPts val="1825"/>
              </a:lnSpc>
            </a:pPr>
            <a:r>
              <a:rPr lang="ru-RU" sz="1500" b="1" dirty="0"/>
              <a:t>Наше время:</a:t>
            </a:r>
          </a:p>
          <a:p>
            <a:pPr algn="ctr">
              <a:lnSpc>
                <a:spcPts val="1825"/>
              </a:lnSpc>
            </a:pPr>
            <a:r>
              <a:rPr lang="ru-RU" sz="1500" b="1" dirty="0"/>
              <a:t>9.30 — 17.30</a:t>
            </a:r>
          </a:p>
        </p:txBody>
      </p:sp>
      <p:sp>
        <p:nvSpPr>
          <p:cNvPr id="17" name="TextBox 16"/>
          <p:cNvSpPr txBox="1"/>
          <p:nvPr/>
        </p:nvSpPr>
        <p:spPr>
          <a:xfrm>
            <a:off x="3582425" y="5414942"/>
            <a:ext cx="1975779" cy="468906"/>
          </a:xfrm>
          <a:prstGeom prst="rect">
            <a:avLst/>
          </a:prstGeom>
          <a:noFill/>
        </p:spPr>
        <p:txBody>
          <a:bodyPr wrap="square" lIns="0" tIns="0" rIns="0" bIns="0" rtlCol="0" anchor="ctr" anchorCtr="0">
            <a:spAutoFit/>
          </a:bodyPr>
          <a:lstStyle/>
          <a:p>
            <a:pPr algn="ctr">
              <a:lnSpc>
                <a:spcPts val="1825"/>
              </a:lnSpc>
            </a:pPr>
            <a:r>
              <a:rPr lang="ru-RU" sz="1500" b="1" dirty="0"/>
              <a:t>Позитив и уважение</a:t>
            </a:r>
          </a:p>
        </p:txBody>
      </p:sp>
      <p:grpSp>
        <p:nvGrpSpPr>
          <p:cNvPr id="18" name="Группа 18"/>
          <p:cNvGrpSpPr>
            <a:grpSpLocks noChangeAspect="1"/>
          </p:cNvGrpSpPr>
          <p:nvPr/>
        </p:nvGrpSpPr>
        <p:grpSpPr>
          <a:xfrm>
            <a:off x="3890095" y="4447713"/>
            <a:ext cx="1360444" cy="823469"/>
            <a:chOff x="2330450" y="2399638"/>
            <a:chExt cx="5010150" cy="2617158"/>
          </a:xfrm>
          <a:scene3d>
            <a:camera prst="orthographicFront"/>
            <a:lightRig rig="threePt" dir="t"/>
          </a:scene3d>
        </p:grpSpPr>
        <p:sp>
          <p:nvSpPr>
            <p:cNvPr id="75" name="Полилиния 1"/>
            <p:cNvSpPr/>
            <p:nvPr/>
          </p:nvSpPr>
          <p:spPr>
            <a:xfrm>
              <a:off x="2641600" y="2399638"/>
              <a:ext cx="4241800" cy="398837"/>
            </a:xfrm>
            <a:custGeom>
              <a:avLst/>
              <a:gdLst>
                <a:gd name="connsiteX0" fmla="*/ 0 w 4241800"/>
                <a:gd name="connsiteY0" fmla="*/ 127662 h 398837"/>
                <a:gd name="connsiteX1" fmla="*/ 311150 w 4241800"/>
                <a:gd name="connsiteY1" fmla="*/ 299112 h 398837"/>
                <a:gd name="connsiteX2" fmla="*/ 539750 w 4241800"/>
                <a:gd name="connsiteY2" fmla="*/ 381662 h 398837"/>
                <a:gd name="connsiteX3" fmla="*/ 774700 w 4241800"/>
                <a:gd name="connsiteY3" fmla="*/ 394362 h 398837"/>
                <a:gd name="connsiteX4" fmla="*/ 1016000 w 4241800"/>
                <a:gd name="connsiteY4" fmla="*/ 324512 h 398837"/>
                <a:gd name="connsiteX5" fmla="*/ 1276350 w 4241800"/>
                <a:gd name="connsiteY5" fmla="*/ 184812 h 398837"/>
                <a:gd name="connsiteX6" fmla="*/ 1536700 w 4241800"/>
                <a:gd name="connsiteY6" fmla="*/ 83212 h 398837"/>
                <a:gd name="connsiteX7" fmla="*/ 1930400 w 4241800"/>
                <a:gd name="connsiteY7" fmla="*/ 7012 h 398837"/>
                <a:gd name="connsiteX8" fmla="*/ 2241550 w 4241800"/>
                <a:gd name="connsiteY8" fmla="*/ 7012 h 398837"/>
                <a:gd name="connsiteX9" fmla="*/ 2470150 w 4241800"/>
                <a:gd name="connsiteY9" fmla="*/ 38762 h 398837"/>
                <a:gd name="connsiteX10" fmla="*/ 2743200 w 4241800"/>
                <a:gd name="connsiteY10" fmla="*/ 140362 h 398837"/>
                <a:gd name="connsiteX11" fmla="*/ 2946400 w 4241800"/>
                <a:gd name="connsiteY11" fmla="*/ 197512 h 398837"/>
                <a:gd name="connsiteX12" fmla="*/ 3225800 w 4241800"/>
                <a:gd name="connsiteY12" fmla="*/ 280062 h 398837"/>
                <a:gd name="connsiteX13" fmla="*/ 3409950 w 4241800"/>
                <a:gd name="connsiteY13" fmla="*/ 368962 h 398837"/>
                <a:gd name="connsiteX14" fmla="*/ 3695700 w 4241800"/>
                <a:gd name="connsiteY14" fmla="*/ 280062 h 398837"/>
                <a:gd name="connsiteX15" fmla="*/ 3911600 w 4241800"/>
                <a:gd name="connsiteY15" fmla="*/ 197512 h 398837"/>
                <a:gd name="connsiteX16" fmla="*/ 4241800 w 4241800"/>
                <a:gd name="connsiteY16" fmla="*/ 64162 h 39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1800" h="398837">
                  <a:moveTo>
                    <a:pt x="0" y="127662"/>
                  </a:moveTo>
                  <a:cubicBezTo>
                    <a:pt x="110596" y="192220"/>
                    <a:pt x="221192" y="256779"/>
                    <a:pt x="311150" y="299112"/>
                  </a:cubicBezTo>
                  <a:cubicBezTo>
                    <a:pt x="401108" y="341445"/>
                    <a:pt x="462492" y="365787"/>
                    <a:pt x="539750" y="381662"/>
                  </a:cubicBezTo>
                  <a:cubicBezTo>
                    <a:pt x="617008" y="397537"/>
                    <a:pt x="695325" y="403887"/>
                    <a:pt x="774700" y="394362"/>
                  </a:cubicBezTo>
                  <a:cubicBezTo>
                    <a:pt x="854075" y="384837"/>
                    <a:pt x="932392" y="359437"/>
                    <a:pt x="1016000" y="324512"/>
                  </a:cubicBezTo>
                  <a:cubicBezTo>
                    <a:pt x="1099608" y="289587"/>
                    <a:pt x="1189567" y="225029"/>
                    <a:pt x="1276350" y="184812"/>
                  </a:cubicBezTo>
                  <a:cubicBezTo>
                    <a:pt x="1363133" y="144595"/>
                    <a:pt x="1427692" y="112845"/>
                    <a:pt x="1536700" y="83212"/>
                  </a:cubicBezTo>
                  <a:cubicBezTo>
                    <a:pt x="1645708" y="53579"/>
                    <a:pt x="1812925" y="19712"/>
                    <a:pt x="1930400" y="7012"/>
                  </a:cubicBezTo>
                  <a:cubicBezTo>
                    <a:pt x="2047875" y="-5688"/>
                    <a:pt x="2151592" y="1720"/>
                    <a:pt x="2241550" y="7012"/>
                  </a:cubicBezTo>
                  <a:cubicBezTo>
                    <a:pt x="2331508" y="12304"/>
                    <a:pt x="2386542" y="16537"/>
                    <a:pt x="2470150" y="38762"/>
                  </a:cubicBezTo>
                  <a:cubicBezTo>
                    <a:pt x="2553758" y="60987"/>
                    <a:pt x="2663825" y="113904"/>
                    <a:pt x="2743200" y="140362"/>
                  </a:cubicBezTo>
                  <a:cubicBezTo>
                    <a:pt x="2822575" y="166820"/>
                    <a:pt x="2946400" y="197512"/>
                    <a:pt x="2946400" y="197512"/>
                  </a:cubicBezTo>
                  <a:cubicBezTo>
                    <a:pt x="3026833" y="220795"/>
                    <a:pt x="3148542" y="251487"/>
                    <a:pt x="3225800" y="280062"/>
                  </a:cubicBezTo>
                  <a:cubicBezTo>
                    <a:pt x="3303058" y="308637"/>
                    <a:pt x="3331633" y="368962"/>
                    <a:pt x="3409950" y="368962"/>
                  </a:cubicBezTo>
                  <a:cubicBezTo>
                    <a:pt x="3488267" y="368962"/>
                    <a:pt x="3612092" y="308637"/>
                    <a:pt x="3695700" y="280062"/>
                  </a:cubicBezTo>
                  <a:cubicBezTo>
                    <a:pt x="3779308" y="251487"/>
                    <a:pt x="3911600" y="197512"/>
                    <a:pt x="3911600" y="197512"/>
                  </a:cubicBezTo>
                  <a:lnTo>
                    <a:pt x="4241800" y="64162"/>
                  </a:ln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76" name="Полилиния 4"/>
            <p:cNvSpPr/>
            <p:nvPr/>
          </p:nvSpPr>
          <p:spPr>
            <a:xfrm>
              <a:off x="3621382" y="2477171"/>
              <a:ext cx="2887406" cy="1818567"/>
            </a:xfrm>
            <a:custGeom>
              <a:avLst/>
              <a:gdLst>
                <a:gd name="connsiteX0" fmla="*/ 1731668 w 2887406"/>
                <a:gd name="connsiteY0" fmla="*/ 56479 h 1818567"/>
                <a:gd name="connsiteX1" fmla="*/ 1401468 w 2887406"/>
                <a:gd name="connsiteY1" fmla="*/ 5679 h 1818567"/>
                <a:gd name="connsiteX2" fmla="*/ 1255418 w 2887406"/>
                <a:gd name="connsiteY2" fmla="*/ 18379 h 1818567"/>
                <a:gd name="connsiteX3" fmla="*/ 1020468 w 2887406"/>
                <a:gd name="connsiteY3" fmla="*/ 158079 h 1818567"/>
                <a:gd name="connsiteX4" fmla="*/ 829968 w 2887406"/>
                <a:gd name="connsiteY4" fmla="*/ 266029 h 1818567"/>
                <a:gd name="connsiteX5" fmla="*/ 709318 w 2887406"/>
                <a:gd name="connsiteY5" fmla="*/ 323179 h 1818567"/>
                <a:gd name="connsiteX6" fmla="*/ 639468 w 2887406"/>
                <a:gd name="connsiteY6" fmla="*/ 361279 h 1818567"/>
                <a:gd name="connsiteX7" fmla="*/ 556918 w 2887406"/>
                <a:gd name="connsiteY7" fmla="*/ 386679 h 1818567"/>
                <a:gd name="connsiteX8" fmla="*/ 468018 w 2887406"/>
                <a:gd name="connsiteY8" fmla="*/ 443829 h 1818567"/>
                <a:gd name="connsiteX9" fmla="*/ 321968 w 2887406"/>
                <a:gd name="connsiteY9" fmla="*/ 526379 h 1818567"/>
                <a:gd name="connsiteX10" fmla="*/ 233068 w 2887406"/>
                <a:gd name="connsiteY10" fmla="*/ 653379 h 1818567"/>
                <a:gd name="connsiteX11" fmla="*/ 156868 w 2887406"/>
                <a:gd name="connsiteY11" fmla="*/ 735929 h 1818567"/>
                <a:gd name="connsiteX12" fmla="*/ 55268 w 2887406"/>
                <a:gd name="connsiteY12" fmla="*/ 805779 h 1818567"/>
                <a:gd name="connsiteX13" fmla="*/ 10818 w 2887406"/>
                <a:gd name="connsiteY13" fmla="*/ 888329 h 1818567"/>
                <a:gd name="connsiteX14" fmla="*/ 4468 w 2887406"/>
                <a:gd name="connsiteY14" fmla="*/ 1021679 h 1818567"/>
                <a:gd name="connsiteX15" fmla="*/ 67968 w 2887406"/>
                <a:gd name="connsiteY15" fmla="*/ 1110579 h 1818567"/>
                <a:gd name="connsiteX16" fmla="*/ 214018 w 2887406"/>
                <a:gd name="connsiteY16" fmla="*/ 1148679 h 1818567"/>
                <a:gd name="connsiteX17" fmla="*/ 461668 w 2887406"/>
                <a:gd name="connsiteY17" fmla="*/ 1078829 h 1818567"/>
                <a:gd name="connsiteX18" fmla="*/ 639468 w 2887406"/>
                <a:gd name="connsiteY18" fmla="*/ 970879 h 1818567"/>
                <a:gd name="connsiteX19" fmla="*/ 766468 w 2887406"/>
                <a:gd name="connsiteY19" fmla="*/ 843879 h 1818567"/>
                <a:gd name="connsiteX20" fmla="*/ 849018 w 2887406"/>
                <a:gd name="connsiteY20" fmla="*/ 761329 h 1818567"/>
                <a:gd name="connsiteX21" fmla="*/ 950618 w 2887406"/>
                <a:gd name="connsiteY21" fmla="*/ 710529 h 1818567"/>
                <a:gd name="connsiteX22" fmla="*/ 1083968 w 2887406"/>
                <a:gd name="connsiteY22" fmla="*/ 685129 h 1818567"/>
                <a:gd name="connsiteX23" fmla="*/ 1242718 w 2887406"/>
                <a:gd name="connsiteY23" fmla="*/ 716879 h 1818567"/>
                <a:gd name="connsiteX24" fmla="*/ 1433218 w 2887406"/>
                <a:gd name="connsiteY24" fmla="*/ 805779 h 1818567"/>
                <a:gd name="connsiteX25" fmla="*/ 1687218 w 2887406"/>
                <a:gd name="connsiteY25" fmla="*/ 951829 h 1818567"/>
                <a:gd name="connsiteX26" fmla="*/ 1807868 w 2887406"/>
                <a:gd name="connsiteY26" fmla="*/ 1034379 h 1818567"/>
                <a:gd name="connsiteX27" fmla="*/ 1947568 w 2887406"/>
                <a:gd name="connsiteY27" fmla="*/ 1174079 h 1818567"/>
                <a:gd name="connsiteX28" fmla="*/ 2150768 w 2887406"/>
                <a:gd name="connsiteY28" fmla="*/ 1326479 h 1818567"/>
                <a:gd name="connsiteX29" fmla="*/ 2373018 w 2887406"/>
                <a:gd name="connsiteY29" fmla="*/ 1428079 h 1818567"/>
                <a:gd name="connsiteX30" fmla="*/ 2557168 w 2887406"/>
                <a:gd name="connsiteY30" fmla="*/ 1466179 h 1818567"/>
                <a:gd name="connsiteX31" fmla="*/ 2734968 w 2887406"/>
                <a:gd name="connsiteY31" fmla="*/ 1472529 h 1818567"/>
                <a:gd name="connsiteX32" fmla="*/ 2817518 w 2887406"/>
                <a:gd name="connsiteY32" fmla="*/ 1491579 h 1818567"/>
                <a:gd name="connsiteX33" fmla="*/ 2855618 w 2887406"/>
                <a:gd name="connsiteY33" fmla="*/ 1523329 h 1818567"/>
                <a:gd name="connsiteX34" fmla="*/ 2887368 w 2887406"/>
                <a:gd name="connsiteY34" fmla="*/ 1599529 h 1818567"/>
                <a:gd name="connsiteX35" fmla="*/ 2849268 w 2887406"/>
                <a:gd name="connsiteY35" fmla="*/ 1720179 h 1818567"/>
                <a:gd name="connsiteX36" fmla="*/ 2658768 w 2887406"/>
                <a:gd name="connsiteY36" fmla="*/ 1783679 h 1818567"/>
                <a:gd name="connsiteX37" fmla="*/ 2493668 w 2887406"/>
                <a:gd name="connsiteY37" fmla="*/ 1809079 h 1818567"/>
                <a:gd name="connsiteX38" fmla="*/ 2290468 w 2887406"/>
                <a:gd name="connsiteY38" fmla="*/ 1809079 h 1818567"/>
                <a:gd name="connsiteX39" fmla="*/ 2011068 w 2887406"/>
                <a:gd name="connsiteY39" fmla="*/ 1694779 h 1818567"/>
                <a:gd name="connsiteX40" fmla="*/ 1725318 w 2887406"/>
                <a:gd name="connsiteY40" fmla="*/ 1555079 h 1818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887406" h="1818567">
                  <a:moveTo>
                    <a:pt x="1731668" y="56479"/>
                  </a:moveTo>
                  <a:cubicBezTo>
                    <a:pt x="1606255" y="34254"/>
                    <a:pt x="1480843" y="12029"/>
                    <a:pt x="1401468" y="5679"/>
                  </a:cubicBezTo>
                  <a:cubicBezTo>
                    <a:pt x="1322093" y="-671"/>
                    <a:pt x="1318918" y="-7021"/>
                    <a:pt x="1255418" y="18379"/>
                  </a:cubicBezTo>
                  <a:cubicBezTo>
                    <a:pt x="1191918" y="43779"/>
                    <a:pt x="1091376" y="116804"/>
                    <a:pt x="1020468" y="158079"/>
                  </a:cubicBezTo>
                  <a:cubicBezTo>
                    <a:pt x="949560" y="199354"/>
                    <a:pt x="881826" y="238512"/>
                    <a:pt x="829968" y="266029"/>
                  </a:cubicBezTo>
                  <a:cubicBezTo>
                    <a:pt x="778110" y="293546"/>
                    <a:pt x="741068" y="307304"/>
                    <a:pt x="709318" y="323179"/>
                  </a:cubicBezTo>
                  <a:cubicBezTo>
                    <a:pt x="677568" y="339054"/>
                    <a:pt x="664868" y="350696"/>
                    <a:pt x="639468" y="361279"/>
                  </a:cubicBezTo>
                  <a:cubicBezTo>
                    <a:pt x="614068" y="371862"/>
                    <a:pt x="585493" y="372921"/>
                    <a:pt x="556918" y="386679"/>
                  </a:cubicBezTo>
                  <a:cubicBezTo>
                    <a:pt x="528343" y="400437"/>
                    <a:pt x="507176" y="420546"/>
                    <a:pt x="468018" y="443829"/>
                  </a:cubicBezTo>
                  <a:cubicBezTo>
                    <a:pt x="428860" y="467112"/>
                    <a:pt x="361126" y="491454"/>
                    <a:pt x="321968" y="526379"/>
                  </a:cubicBezTo>
                  <a:cubicBezTo>
                    <a:pt x="282810" y="561304"/>
                    <a:pt x="260585" y="618454"/>
                    <a:pt x="233068" y="653379"/>
                  </a:cubicBezTo>
                  <a:cubicBezTo>
                    <a:pt x="205551" y="688304"/>
                    <a:pt x="186501" y="710529"/>
                    <a:pt x="156868" y="735929"/>
                  </a:cubicBezTo>
                  <a:cubicBezTo>
                    <a:pt x="127235" y="761329"/>
                    <a:pt x="79610" y="780379"/>
                    <a:pt x="55268" y="805779"/>
                  </a:cubicBezTo>
                  <a:cubicBezTo>
                    <a:pt x="30926" y="831179"/>
                    <a:pt x="19285" y="852346"/>
                    <a:pt x="10818" y="888329"/>
                  </a:cubicBezTo>
                  <a:cubicBezTo>
                    <a:pt x="2351" y="924312"/>
                    <a:pt x="-5057" y="984637"/>
                    <a:pt x="4468" y="1021679"/>
                  </a:cubicBezTo>
                  <a:cubicBezTo>
                    <a:pt x="13993" y="1058721"/>
                    <a:pt x="33043" y="1089412"/>
                    <a:pt x="67968" y="1110579"/>
                  </a:cubicBezTo>
                  <a:cubicBezTo>
                    <a:pt x="102893" y="1131746"/>
                    <a:pt x="148401" y="1153971"/>
                    <a:pt x="214018" y="1148679"/>
                  </a:cubicBezTo>
                  <a:cubicBezTo>
                    <a:pt x="279635" y="1143387"/>
                    <a:pt x="390760" y="1108462"/>
                    <a:pt x="461668" y="1078829"/>
                  </a:cubicBezTo>
                  <a:cubicBezTo>
                    <a:pt x="532576" y="1049196"/>
                    <a:pt x="588668" y="1010037"/>
                    <a:pt x="639468" y="970879"/>
                  </a:cubicBezTo>
                  <a:cubicBezTo>
                    <a:pt x="690268" y="931721"/>
                    <a:pt x="766468" y="843879"/>
                    <a:pt x="766468" y="843879"/>
                  </a:cubicBezTo>
                  <a:cubicBezTo>
                    <a:pt x="801393" y="808954"/>
                    <a:pt x="818326" y="783554"/>
                    <a:pt x="849018" y="761329"/>
                  </a:cubicBezTo>
                  <a:cubicBezTo>
                    <a:pt x="879710" y="739104"/>
                    <a:pt x="911460" y="723229"/>
                    <a:pt x="950618" y="710529"/>
                  </a:cubicBezTo>
                  <a:cubicBezTo>
                    <a:pt x="989776" y="697829"/>
                    <a:pt x="1035285" y="684071"/>
                    <a:pt x="1083968" y="685129"/>
                  </a:cubicBezTo>
                  <a:cubicBezTo>
                    <a:pt x="1132651" y="686187"/>
                    <a:pt x="1184510" y="696771"/>
                    <a:pt x="1242718" y="716879"/>
                  </a:cubicBezTo>
                  <a:cubicBezTo>
                    <a:pt x="1300926" y="736987"/>
                    <a:pt x="1359135" y="766621"/>
                    <a:pt x="1433218" y="805779"/>
                  </a:cubicBezTo>
                  <a:cubicBezTo>
                    <a:pt x="1507301" y="844937"/>
                    <a:pt x="1624776" y="913729"/>
                    <a:pt x="1687218" y="951829"/>
                  </a:cubicBezTo>
                  <a:cubicBezTo>
                    <a:pt x="1749660" y="989929"/>
                    <a:pt x="1764476" y="997337"/>
                    <a:pt x="1807868" y="1034379"/>
                  </a:cubicBezTo>
                  <a:cubicBezTo>
                    <a:pt x="1851260" y="1071421"/>
                    <a:pt x="1890418" y="1125396"/>
                    <a:pt x="1947568" y="1174079"/>
                  </a:cubicBezTo>
                  <a:cubicBezTo>
                    <a:pt x="2004718" y="1222762"/>
                    <a:pt x="2079860" y="1284146"/>
                    <a:pt x="2150768" y="1326479"/>
                  </a:cubicBezTo>
                  <a:cubicBezTo>
                    <a:pt x="2221676" y="1368812"/>
                    <a:pt x="2305285" y="1404796"/>
                    <a:pt x="2373018" y="1428079"/>
                  </a:cubicBezTo>
                  <a:cubicBezTo>
                    <a:pt x="2440751" y="1451362"/>
                    <a:pt x="2496843" y="1458771"/>
                    <a:pt x="2557168" y="1466179"/>
                  </a:cubicBezTo>
                  <a:cubicBezTo>
                    <a:pt x="2617493" y="1473587"/>
                    <a:pt x="2691576" y="1468296"/>
                    <a:pt x="2734968" y="1472529"/>
                  </a:cubicBezTo>
                  <a:cubicBezTo>
                    <a:pt x="2778360" y="1476762"/>
                    <a:pt x="2797410" y="1483112"/>
                    <a:pt x="2817518" y="1491579"/>
                  </a:cubicBezTo>
                  <a:cubicBezTo>
                    <a:pt x="2837626" y="1500046"/>
                    <a:pt x="2843976" y="1505337"/>
                    <a:pt x="2855618" y="1523329"/>
                  </a:cubicBezTo>
                  <a:cubicBezTo>
                    <a:pt x="2867260" y="1541321"/>
                    <a:pt x="2888426" y="1566721"/>
                    <a:pt x="2887368" y="1599529"/>
                  </a:cubicBezTo>
                  <a:cubicBezTo>
                    <a:pt x="2886310" y="1632337"/>
                    <a:pt x="2887368" y="1689487"/>
                    <a:pt x="2849268" y="1720179"/>
                  </a:cubicBezTo>
                  <a:cubicBezTo>
                    <a:pt x="2811168" y="1750871"/>
                    <a:pt x="2718035" y="1768862"/>
                    <a:pt x="2658768" y="1783679"/>
                  </a:cubicBezTo>
                  <a:cubicBezTo>
                    <a:pt x="2599501" y="1798496"/>
                    <a:pt x="2555051" y="1804846"/>
                    <a:pt x="2493668" y="1809079"/>
                  </a:cubicBezTo>
                  <a:cubicBezTo>
                    <a:pt x="2432285" y="1813312"/>
                    <a:pt x="2370901" y="1828129"/>
                    <a:pt x="2290468" y="1809079"/>
                  </a:cubicBezTo>
                  <a:cubicBezTo>
                    <a:pt x="2210035" y="1790029"/>
                    <a:pt x="2105260" y="1737112"/>
                    <a:pt x="2011068" y="1694779"/>
                  </a:cubicBezTo>
                  <a:cubicBezTo>
                    <a:pt x="1916876" y="1652446"/>
                    <a:pt x="1821097" y="1603762"/>
                    <a:pt x="1725318" y="1555079"/>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77" name="Полилиния 6"/>
            <p:cNvSpPr/>
            <p:nvPr/>
          </p:nvSpPr>
          <p:spPr>
            <a:xfrm>
              <a:off x="2330450" y="3321050"/>
              <a:ext cx="825500" cy="924733"/>
            </a:xfrm>
            <a:custGeom>
              <a:avLst/>
              <a:gdLst>
                <a:gd name="connsiteX0" fmla="*/ 825500 w 825500"/>
                <a:gd name="connsiteY0" fmla="*/ 0 h 924733"/>
                <a:gd name="connsiteX1" fmla="*/ 749300 w 825500"/>
                <a:gd name="connsiteY1" fmla="*/ 234950 h 924733"/>
                <a:gd name="connsiteX2" fmla="*/ 622300 w 825500"/>
                <a:gd name="connsiteY2" fmla="*/ 501650 h 924733"/>
                <a:gd name="connsiteX3" fmla="*/ 469900 w 825500"/>
                <a:gd name="connsiteY3" fmla="*/ 755650 h 924733"/>
                <a:gd name="connsiteX4" fmla="*/ 336550 w 825500"/>
                <a:gd name="connsiteY4" fmla="*/ 908050 h 924733"/>
                <a:gd name="connsiteX5" fmla="*/ 139700 w 825500"/>
                <a:gd name="connsiteY5" fmla="*/ 920750 h 924733"/>
                <a:gd name="connsiteX6" fmla="*/ 0 w 825500"/>
                <a:gd name="connsiteY6" fmla="*/ 908050 h 92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5500" h="924733">
                  <a:moveTo>
                    <a:pt x="825500" y="0"/>
                  </a:moveTo>
                  <a:cubicBezTo>
                    <a:pt x="804333" y="75671"/>
                    <a:pt x="783167" y="151342"/>
                    <a:pt x="749300" y="234950"/>
                  </a:cubicBezTo>
                  <a:cubicBezTo>
                    <a:pt x="715433" y="318558"/>
                    <a:pt x="668867" y="414867"/>
                    <a:pt x="622300" y="501650"/>
                  </a:cubicBezTo>
                  <a:cubicBezTo>
                    <a:pt x="575733" y="588433"/>
                    <a:pt x="517525" y="687917"/>
                    <a:pt x="469900" y="755650"/>
                  </a:cubicBezTo>
                  <a:cubicBezTo>
                    <a:pt x="422275" y="823383"/>
                    <a:pt x="391583" y="880533"/>
                    <a:pt x="336550" y="908050"/>
                  </a:cubicBezTo>
                  <a:cubicBezTo>
                    <a:pt x="281517" y="935567"/>
                    <a:pt x="195792" y="920750"/>
                    <a:pt x="139700" y="920750"/>
                  </a:cubicBezTo>
                  <a:cubicBezTo>
                    <a:pt x="83608" y="920750"/>
                    <a:pt x="41804" y="914400"/>
                    <a:pt x="0" y="90805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78" name="Полилиния 7"/>
            <p:cNvSpPr/>
            <p:nvPr/>
          </p:nvSpPr>
          <p:spPr>
            <a:xfrm>
              <a:off x="6267450" y="2984500"/>
              <a:ext cx="339605" cy="1130300"/>
            </a:xfrm>
            <a:custGeom>
              <a:avLst/>
              <a:gdLst>
                <a:gd name="connsiteX0" fmla="*/ 0 w 339605"/>
                <a:gd name="connsiteY0" fmla="*/ 0 h 1130300"/>
                <a:gd name="connsiteX1" fmla="*/ 133350 w 339605"/>
                <a:gd name="connsiteY1" fmla="*/ 215900 h 1130300"/>
                <a:gd name="connsiteX2" fmla="*/ 228600 w 339605"/>
                <a:gd name="connsiteY2" fmla="*/ 438150 h 1130300"/>
                <a:gd name="connsiteX3" fmla="*/ 304800 w 339605"/>
                <a:gd name="connsiteY3" fmla="*/ 673100 h 1130300"/>
                <a:gd name="connsiteX4" fmla="*/ 336550 w 339605"/>
                <a:gd name="connsiteY4" fmla="*/ 933450 h 1130300"/>
                <a:gd name="connsiteX5" fmla="*/ 336550 w 339605"/>
                <a:gd name="connsiteY5" fmla="*/ 1130300 h 113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9605" h="1130300">
                  <a:moveTo>
                    <a:pt x="0" y="0"/>
                  </a:moveTo>
                  <a:cubicBezTo>
                    <a:pt x="47625" y="71437"/>
                    <a:pt x="95250" y="142875"/>
                    <a:pt x="133350" y="215900"/>
                  </a:cubicBezTo>
                  <a:cubicBezTo>
                    <a:pt x="171450" y="288925"/>
                    <a:pt x="200025" y="361950"/>
                    <a:pt x="228600" y="438150"/>
                  </a:cubicBezTo>
                  <a:cubicBezTo>
                    <a:pt x="257175" y="514350"/>
                    <a:pt x="286808" y="590550"/>
                    <a:pt x="304800" y="673100"/>
                  </a:cubicBezTo>
                  <a:cubicBezTo>
                    <a:pt x="322792" y="755650"/>
                    <a:pt x="331258" y="857250"/>
                    <a:pt x="336550" y="933450"/>
                  </a:cubicBezTo>
                  <a:cubicBezTo>
                    <a:pt x="341842" y="1009650"/>
                    <a:pt x="339196" y="1069975"/>
                    <a:pt x="336550" y="113030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79" name="Полилиния 9"/>
            <p:cNvSpPr/>
            <p:nvPr/>
          </p:nvSpPr>
          <p:spPr>
            <a:xfrm>
              <a:off x="6483350" y="3994150"/>
              <a:ext cx="857250" cy="261670"/>
            </a:xfrm>
            <a:custGeom>
              <a:avLst/>
              <a:gdLst>
                <a:gd name="connsiteX0" fmla="*/ 857250 w 857250"/>
                <a:gd name="connsiteY0" fmla="*/ 0 h 261670"/>
                <a:gd name="connsiteX1" fmla="*/ 571500 w 857250"/>
                <a:gd name="connsiteY1" fmla="*/ 114300 h 261670"/>
                <a:gd name="connsiteX2" fmla="*/ 260350 w 857250"/>
                <a:gd name="connsiteY2" fmla="*/ 234950 h 261670"/>
                <a:gd name="connsiteX3" fmla="*/ 120650 w 857250"/>
                <a:gd name="connsiteY3" fmla="*/ 260350 h 261670"/>
                <a:gd name="connsiteX4" fmla="*/ 0 w 857250"/>
                <a:gd name="connsiteY4" fmla="*/ 209550 h 261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261670">
                  <a:moveTo>
                    <a:pt x="857250" y="0"/>
                  </a:moveTo>
                  <a:lnTo>
                    <a:pt x="571500" y="114300"/>
                  </a:lnTo>
                  <a:cubicBezTo>
                    <a:pt x="472017" y="153458"/>
                    <a:pt x="335492" y="210608"/>
                    <a:pt x="260350" y="234950"/>
                  </a:cubicBezTo>
                  <a:cubicBezTo>
                    <a:pt x="185208" y="259292"/>
                    <a:pt x="164042" y="264583"/>
                    <a:pt x="120650" y="260350"/>
                  </a:cubicBezTo>
                  <a:cubicBezTo>
                    <a:pt x="77258" y="256117"/>
                    <a:pt x="38629" y="232833"/>
                    <a:pt x="0" y="20955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0" name="Полилиния 10"/>
            <p:cNvSpPr/>
            <p:nvPr/>
          </p:nvSpPr>
          <p:spPr>
            <a:xfrm>
              <a:off x="2895600" y="3995001"/>
              <a:ext cx="1194578" cy="716759"/>
            </a:xfrm>
            <a:custGeom>
              <a:avLst/>
              <a:gdLst>
                <a:gd name="connsiteX0" fmla="*/ 0 w 1194578"/>
                <a:gd name="connsiteY0" fmla="*/ 5499 h 716759"/>
                <a:gd name="connsiteX1" fmla="*/ 114300 w 1194578"/>
                <a:gd name="connsiteY1" fmla="*/ 5499 h 716759"/>
                <a:gd name="connsiteX2" fmla="*/ 349250 w 1194578"/>
                <a:gd name="connsiteY2" fmla="*/ 62649 h 716759"/>
                <a:gd name="connsiteX3" fmla="*/ 603250 w 1194578"/>
                <a:gd name="connsiteY3" fmla="*/ 202349 h 716759"/>
                <a:gd name="connsiteX4" fmla="*/ 755650 w 1194578"/>
                <a:gd name="connsiteY4" fmla="*/ 322999 h 716759"/>
                <a:gd name="connsiteX5" fmla="*/ 736600 w 1194578"/>
                <a:gd name="connsiteY5" fmla="*/ 437299 h 716759"/>
                <a:gd name="connsiteX6" fmla="*/ 730250 w 1194578"/>
                <a:gd name="connsiteY6" fmla="*/ 519849 h 716759"/>
                <a:gd name="connsiteX7" fmla="*/ 819150 w 1194578"/>
                <a:gd name="connsiteY7" fmla="*/ 672249 h 716759"/>
                <a:gd name="connsiteX8" fmla="*/ 1003300 w 1194578"/>
                <a:gd name="connsiteY8" fmla="*/ 716699 h 716759"/>
                <a:gd name="connsiteX9" fmla="*/ 1130300 w 1194578"/>
                <a:gd name="connsiteY9" fmla="*/ 665899 h 716759"/>
                <a:gd name="connsiteX10" fmla="*/ 1143000 w 1194578"/>
                <a:gd name="connsiteY10" fmla="*/ 576999 h 716759"/>
                <a:gd name="connsiteX11" fmla="*/ 1193800 w 1194578"/>
                <a:gd name="connsiteY11" fmla="*/ 449999 h 716759"/>
                <a:gd name="connsiteX12" fmla="*/ 1098550 w 1194578"/>
                <a:gd name="connsiteY12" fmla="*/ 354749 h 716759"/>
                <a:gd name="connsiteX13" fmla="*/ 990600 w 1194578"/>
                <a:gd name="connsiteY13" fmla="*/ 322999 h 71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4578" h="716759">
                  <a:moveTo>
                    <a:pt x="0" y="5499"/>
                  </a:moveTo>
                  <a:cubicBezTo>
                    <a:pt x="28046" y="736"/>
                    <a:pt x="56092" y="-4026"/>
                    <a:pt x="114300" y="5499"/>
                  </a:cubicBezTo>
                  <a:cubicBezTo>
                    <a:pt x="172508" y="15024"/>
                    <a:pt x="267758" y="29841"/>
                    <a:pt x="349250" y="62649"/>
                  </a:cubicBezTo>
                  <a:cubicBezTo>
                    <a:pt x="430742" y="95457"/>
                    <a:pt x="535517" y="158957"/>
                    <a:pt x="603250" y="202349"/>
                  </a:cubicBezTo>
                  <a:cubicBezTo>
                    <a:pt x="670983" y="245741"/>
                    <a:pt x="733425" y="283841"/>
                    <a:pt x="755650" y="322999"/>
                  </a:cubicBezTo>
                  <a:cubicBezTo>
                    <a:pt x="777875" y="362157"/>
                    <a:pt x="740833" y="404491"/>
                    <a:pt x="736600" y="437299"/>
                  </a:cubicBezTo>
                  <a:cubicBezTo>
                    <a:pt x="732367" y="470107"/>
                    <a:pt x="716492" y="480691"/>
                    <a:pt x="730250" y="519849"/>
                  </a:cubicBezTo>
                  <a:cubicBezTo>
                    <a:pt x="744008" y="559007"/>
                    <a:pt x="773642" y="639441"/>
                    <a:pt x="819150" y="672249"/>
                  </a:cubicBezTo>
                  <a:cubicBezTo>
                    <a:pt x="864658" y="705057"/>
                    <a:pt x="951442" y="717757"/>
                    <a:pt x="1003300" y="716699"/>
                  </a:cubicBezTo>
                  <a:cubicBezTo>
                    <a:pt x="1055158" y="715641"/>
                    <a:pt x="1107017" y="689182"/>
                    <a:pt x="1130300" y="665899"/>
                  </a:cubicBezTo>
                  <a:cubicBezTo>
                    <a:pt x="1153583" y="642616"/>
                    <a:pt x="1132417" y="612982"/>
                    <a:pt x="1143000" y="576999"/>
                  </a:cubicBezTo>
                  <a:cubicBezTo>
                    <a:pt x="1153583" y="541016"/>
                    <a:pt x="1201208" y="487041"/>
                    <a:pt x="1193800" y="449999"/>
                  </a:cubicBezTo>
                  <a:cubicBezTo>
                    <a:pt x="1186392" y="412957"/>
                    <a:pt x="1132417" y="375916"/>
                    <a:pt x="1098550" y="354749"/>
                  </a:cubicBezTo>
                  <a:cubicBezTo>
                    <a:pt x="1064683" y="333582"/>
                    <a:pt x="1027641" y="328290"/>
                    <a:pt x="990600" y="322999"/>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1" name="Полилиния 11"/>
            <p:cNvSpPr/>
            <p:nvPr/>
          </p:nvSpPr>
          <p:spPr>
            <a:xfrm>
              <a:off x="3219388" y="4070350"/>
              <a:ext cx="368362" cy="453558"/>
            </a:xfrm>
            <a:custGeom>
              <a:avLst/>
              <a:gdLst>
                <a:gd name="connsiteX0" fmla="*/ 6412 w 368362"/>
                <a:gd name="connsiteY0" fmla="*/ 0 h 453558"/>
                <a:gd name="connsiteX1" fmla="*/ 12762 w 368362"/>
                <a:gd name="connsiteY1" fmla="*/ 107950 h 453558"/>
                <a:gd name="connsiteX2" fmla="*/ 62 w 368362"/>
                <a:gd name="connsiteY2" fmla="*/ 215900 h 453558"/>
                <a:gd name="connsiteX3" fmla="*/ 19112 w 368362"/>
                <a:gd name="connsiteY3" fmla="*/ 349250 h 453558"/>
                <a:gd name="connsiteX4" fmla="*/ 108012 w 368362"/>
                <a:gd name="connsiteY4" fmla="*/ 444500 h 453558"/>
                <a:gd name="connsiteX5" fmla="*/ 241362 w 368362"/>
                <a:gd name="connsiteY5" fmla="*/ 438150 h 453558"/>
                <a:gd name="connsiteX6" fmla="*/ 330262 w 368362"/>
                <a:gd name="connsiteY6" fmla="*/ 342900 h 453558"/>
                <a:gd name="connsiteX7" fmla="*/ 368362 w 368362"/>
                <a:gd name="connsiteY7" fmla="*/ 184150 h 453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362" h="453558">
                  <a:moveTo>
                    <a:pt x="6412" y="0"/>
                  </a:moveTo>
                  <a:cubicBezTo>
                    <a:pt x="10116" y="35983"/>
                    <a:pt x="13820" y="71967"/>
                    <a:pt x="12762" y="107950"/>
                  </a:cubicBezTo>
                  <a:cubicBezTo>
                    <a:pt x="11704" y="143933"/>
                    <a:pt x="-996" y="175683"/>
                    <a:pt x="62" y="215900"/>
                  </a:cubicBezTo>
                  <a:cubicBezTo>
                    <a:pt x="1120" y="256117"/>
                    <a:pt x="1120" y="311150"/>
                    <a:pt x="19112" y="349250"/>
                  </a:cubicBezTo>
                  <a:cubicBezTo>
                    <a:pt x="37104" y="387350"/>
                    <a:pt x="70970" y="429683"/>
                    <a:pt x="108012" y="444500"/>
                  </a:cubicBezTo>
                  <a:cubicBezTo>
                    <a:pt x="145054" y="459317"/>
                    <a:pt x="204320" y="455083"/>
                    <a:pt x="241362" y="438150"/>
                  </a:cubicBezTo>
                  <a:cubicBezTo>
                    <a:pt x="278404" y="421217"/>
                    <a:pt x="309095" y="385233"/>
                    <a:pt x="330262" y="342900"/>
                  </a:cubicBezTo>
                  <a:cubicBezTo>
                    <a:pt x="351429" y="300567"/>
                    <a:pt x="359895" y="242358"/>
                    <a:pt x="368362" y="18415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2" name="Полилиния 12"/>
            <p:cNvSpPr/>
            <p:nvPr/>
          </p:nvSpPr>
          <p:spPr>
            <a:xfrm>
              <a:off x="5092700" y="4292600"/>
              <a:ext cx="1047877" cy="344333"/>
            </a:xfrm>
            <a:custGeom>
              <a:avLst/>
              <a:gdLst>
                <a:gd name="connsiteX0" fmla="*/ 1016000 w 1047877"/>
                <a:gd name="connsiteY0" fmla="*/ 0 h 344333"/>
                <a:gd name="connsiteX1" fmla="*/ 1047750 w 1047877"/>
                <a:gd name="connsiteY1" fmla="*/ 101600 h 344333"/>
                <a:gd name="connsiteX2" fmla="*/ 1022350 w 1047877"/>
                <a:gd name="connsiteY2" fmla="*/ 158750 h 344333"/>
                <a:gd name="connsiteX3" fmla="*/ 920750 w 1047877"/>
                <a:gd name="connsiteY3" fmla="*/ 247650 h 344333"/>
                <a:gd name="connsiteX4" fmla="*/ 793750 w 1047877"/>
                <a:gd name="connsiteY4" fmla="*/ 317500 h 344333"/>
                <a:gd name="connsiteX5" fmla="*/ 692150 w 1047877"/>
                <a:gd name="connsiteY5" fmla="*/ 342900 h 344333"/>
                <a:gd name="connsiteX6" fmla="*/ 508000 w 1047877"/>
                <a:gd name="connsiteY6" fmla="*/ 279400 h 344333"/>
                <a:gd name="connsiteX7" fmla="*/ 311150 w 1047877"/>
                <a:gd name="connsiteY7" fmla="*/ 177800 h 344333"/>
                <a:gd name="connsiteX8" fmla="*/ 146050 w 1047877"/>
                <a:gd name="connsiteY8" fmla="*/ 107950 h 344333"/>
                <a:gd name="connsiteX9" fmla="*/ 0 w 1047877"/>
                <a:gd name="connsiteY9" fmla="*/ 57150 h 344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877" h="344333">
                  <a:moveTo>
                    <a:pt x="1016000" y="0"/>
                  </a:moveTo>
                  <a:cubicBezTo>
                    <a:pt x="1031346" y="37571"/>
                    <a:pt x="1046692" y="75142"/>
                    <a:pt x="1047750" y="101600"/>
                  </a:cubicBezTo>
                  <a:cubicBezTo>
                    <a:pt x="1048808" y="128058"/>
                    <a:pt x="1043517" y="134408"/>
                    <a:pt x="1022350" y="158750"/>
                  </a:cubicBezTo>
                  <a:cubicBezTo>
                    <a:pt x="1001183" y="183092"/>
                    <a:pt x="958850" y="221192"/>
                    <a:pt x="920750" y="247650"/>
                  </a:cubicBezTo>
                  <a:cubicBezTo>
                    <a:pt x="882650" y="274108"/>
                    <a:pt x="831850" y="301625"/>
                    <a:pt x="793750" y="317500"/>
                  </a:cubicBezTo>
                  <a:cubicBezTo>
                    <a:pt x="755650" y="333375"/>
                    <a:pt x="739775" y="349250"/>
                    <a:pt x="692150" y="342900"/>
                  </a:cubicBezTo>
                  <a:cubicBezTo>
                    <a:pt x="644525" y="336550"/>
                    <a:pt x="571500" y="306917"/>
                    <a:pt x="508000" y="279400"/>
                  </a:cubicBezTo>
                  <a:cubicBezTo>
                    <a:pt x="444500" y="251883"/>
                    <a:pt x="371475" y="206375"/>
                    <a:pt x="311150" y="177800"/>
                  </a:cubicBezTo>
                  <a:cubicBezTo>
                    <a:pt x="250825" y="149225"/>
                    <a:pt x="197908" y="128058"/>
                    <a:pt x="146050" y="107950"/>
                  </a:cubicBezTo>
                  <a:cubicBezTo>
                    <a:pt x="94192" y="87842"/>
                    <a:pt x="47096" y="72496"/>
                    <a:pt x="0" y="5715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3" name="Полилиния 13"/>
            <p:cNvSpPr/>
            <p:nvPr/>
          </p:nvSpPr>
          <p:spPr>
            <a:xfrm>
              <a:off x="4032250" y="4383813"/>
              <a:ext cx="467271" cy="451028"/>
            </a:xfrm>
            <a:custGeom>
              <a:avLst/>
              <a:gdLst>
                <a:gd name="connsiteX0" fmla="*/ 63500 w 467271"/>
                <a:gd name="connsiteY0" fmla="*/ 67537 h 451028"/>
                <a:gd name="connsiteX1" fmla="*/ 133350 w 467271"/>
                <a:gd name="connsiteY1" fmla="*/ 10387 h 451028"/>
                <a:gd name="connsiteX2" fmla="*/ 266700 w 467271"/>
                <a:gd name="connsiteY2" fmla="*/ 4037 h 451028"/>
                <a:gd name="connsiteX3" fmla="*/ 387350 w 467271"/>
                <a:gd name="connsiteY3" fmla="*/ 54837 h 451028"/>
                <a:gd name="connsiteX4" fmla="*/ 457200 w 467271"/>
                <a:gd name="connsiteY4" fmla="*/ 162787 h 451028"/>
                <a:gd name="connsiteX5" fmla="*/ 463550 w 467271"/>
                <a:gd name="connsiteY5" fmla="*/ 270737 h 451028"/>
                <a:gd name="connsiteX6" fmla="*/ 425450 w 467271"/>
                <a:gd name="connsiteY6" fmla="*/ 372337 h 451028"/>
                <a:gd name="connsiteX7" fmla="*/ 330200 w 467271"/>
                <a:gd name="connsiteY7" fmla="*/ 435837 h 451028"/>
                <a:gd name="connsiteX8" fmla="*/ 203200 w 467271"/>
                <a:gd name="connsiteY8" fmla="*/ 448537 h 451028"/>
                <a:gd name="connsiteX9" fmla="*/ 88900 w 467271"/>
                <a:gd name="connsiteY9" fmla="*/ 397737 h 451028"/>
                <a:gd name="connsiteX10" fmla="*/ 0 w 467271"/>
                <a:gd name="connsiteY10" fmla="*/ 302487 h 45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7271" h="451028">
                  <a:moveTo>
                    <a:pt x="63500" y="67537"/>
                  </a:moveTo>
                  <a:cubicBezTo>
                    <a:pt x="81491" y="44253"/>
                    <a:pt x="99483" y="20970"/>
                    <a:pt x="133350" y="10387"/>
                  </a:cubicBezTo>
                  <a:cubicBezTo>
                    <a:pt x="167217" y="-196"/>
                    <a:pt x="224367" y="-3371"/>
                    <a:pt x="266700" y="4037"/>
                  </a:cubicBezTo>
                  <a:cubicBezTo>
                    <a:pt x="309033" y="11445"/>
                    <a:pt x="355600" y="28379"/>
                    <a:pt x="387350" y="54837"/>
                  </a:cubicBezTo>
                  <a:cubicBezTo>
                    <a:pt x="419100" y="81295"/>
                    <a:pt x="444500" y="126804"/>
                    <a:pt x="457200" y="162787"/>
                  </a:cubicBezTo>
                  <a:cubicBezTo>
                    <a:pt x="469900" y="198770"/>
                    <a:pt x="468842" y="235812"/>
                    <a:pt x="463550" y="270737"/>
                  </a:cubicBezTo>
                  <a:cubicBezTo>
                    <a:pt x="458258" y="305662"/>
                    <a:pt x="447675" y="344820"/>
                    <a:pt x="425450" y="372337"/>
                  </a:cubicBezTo>
                  <a:cubicBezTo>
                    <a:pt x="403225" y="399854"/>
                    <a:pt x="367242" y="423137"/>
                    <a:pt x="330200" y="435837"/>
                  </a:cubicBezTo>
                  <a:cubicBezTo>
                    <a:pt x="293158" y="448537"/>
                    <a:pt x="243417" y="454887"/>
                    <a:pt x="203200" y="448537"/>
                  </a:cubicBezTo>
                  <a:cubicBezTo>
                    <a:pt x="162983" y="442187"/>
                    <a:pt x="122767" y="422079"/>
                    <a:pt x="88900" y="397737"/>
                  </a:cubicBezTo>
                  <a:cubicBezTo>
                    <a:pt x="55033" y="373395"/>
                    <a:pt x="27516" y="337941"/>
                    <a:pt x="0" y="302487"/>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4" name="Полилиния 15"/>
            <p:cNvSpPr/>
            <p:nvPr/>
          </p:nvSpPr>
          <p:spPr>
            <a:xfrm>
              <a:off x="4425950" y="4552686"/>
              <a:ext cx="461933" cy="464110"/>
            </a:xfrm>
            <a:custGeom>
              <a:avLst/>
              <a:gdLst>
                <a:gd name="connsiteX0" fmla="*/ 82550 w 461933"/>
                <a:gd name="connsiteY0" fmla="*/ 44714 h 464110"/>
                <a:gd name="connsiteX1" fmla="*/ 196850 w 461933"/>
                <a:gd name="connsiteY1" fmla="*/ 264 h 464110"/>
                <a:gd name="connsiteX2" fmla="*/ 342900 w 461933"/>
                <a:gd name="connsiteY2" fmla="*/ 32014 h 464110"/>
                <a:gd name="connsiteX3" fmla="*/ 444500 w 461933"/>
                <a:gd name="connsiteY3" fmla="*/ 139964 h 464110"/>
                <a:gd name="connsiteX4" fmla="*/ 457200 w 461933"/>
                <a:gd name="connsiteY4" fmla="*/ 273314 h 464110"/>
                <a:gd name="connsiteX5" fmla="*/ 393700 w 461933"/>
                <a:gd name="connsiteY5" fmla="*/ 393964 h 464110"/>
                <a:gd name="connsiteX6" fmla="*/ 304800 w 461933"/>
                <a:gd name="connsiteY6" fmla="*/ 444764 h 464110"/>
                <a:gd name="connsiteX7" fmla="*/ 209550 w 461933"/>
                <a:gd name="connsiteY7" fmla="*/ 463814 h 464110"/>
                <a:gd name="connsiteX8" fmla="*/ 101600 w 461933"/>
                <a:gd name="connsiteY8" fmla="*/ 432064 h 464110"/>
                <a:gd name="connsiteX9" fmla="*/ 25400 w 461933"/>
                <a:gd name="connsiteY9" fmla="*/ 355864 h 464110"/>
                <a:gd name="connsiteX10" fmla="*/ 0 w 461933"/>
                <a:gd name="connsiteY10" fmla="*/ 247914 h 464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1933" h="464110">
                  <a:moveTo>
                    <a:pt x="82550" y="44714"/>
                  </a:moveTo>
                  <a:cubicBezTo>
                    <a:pt x="118004" y="23547"/>
                    <a:pt x="153458" y="2381"/>
                    <a:pt x="196850" y="264"/>
                  </a:cubicBezTo>
                  <a:cubicBezTo>
                    <a:pt x="240242" y="-1853"/>
                    <a:pt x="301625" y="8731"/>
                    <a:pt x="342900" y="32014"/>
                  </a:cubicBezTo>
                  <a:cubicBezTo>
                    <a:pt x="384175" y="55297"/>
                    <a:pt x="425450" y="99747"/>
                    <a:pt x="444500" y="139964"/>
                  </a:cubicBezTo>
                  <a:cubicBezTo>
                    <a:pt x="463550" y="180181"/>
                    <a:pt x="465667" y="230981"/>
                    <a:pt x="457200" y="273314"/>
                  </a:cubicBezTo>
                  <a:cubicBezTo>
                    <a:pt x="448733" y="315647"/>
                    <a:pt x="419100" y="365389"/>
                    <a:pt x="393700" y="393964"/>
                  </a:cubicBezTo>
                  <a:cubicBezTo>
                    <a:pt x="368300" y="422539"/>
                    <a:pt x="335492" y="433122"/>
                    <a:pt x="304800" y="444764"/>
                  </a:cubicBezTo>
                  <a:cubicBezTo>
                    <a:pt x="274108" y="456406"/>
                    <a:pt x="243417" y="465931"/>
                    <a:pt x="209550" y="463814"/>
                  </a:cubicBezTo>
                  <a:cubicBezTo>
                    <a:pt x="175683" y="461697"/>
                    <a:pt x="132292" y="450056"/>
                    <a:pt x="101600" y="432064"/>
                  </a:cubicBezTo>
                  <a:cubicBezTo>
                    <a:pt x="70908" y="414072"/>
                    <a:pt x="42333" y="386556"/>
                    <a:pt x="25400" y="355864"/>
                  </a:cubicBezTo>
                  <a:cubicBezTo>
                    <a:pt x="8467" y="325172"/>
                    <a:pt x="4233" y="286543"/>
                    <a:pt x="0" y="247914"/>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5" name="Полилиния 16"/>
            <p:cNvSpPr/>
            <p:nvPr/>
          </p:nvSpPr>
          <p:spPr>
            <a:xfrm>
              <a:off x="4914900" y="4800600"/>
              <a:ext cx="361950" cy="97915"/>
            </a:xfrm>
            <a:custGeom>
              <a:avLst/>
              <a:gdLst>
                <a:gd name="connsiteX0" fmla="*/ 0 w 361950"/>
                <a:gd name="connsiteY0" fmla="*/ 12700 h 97915"/>
                <a:gd name="connsiteX1" fmla="*/ 82550 w 361950"/>
                <a:gd name="connsiteY1" fmla="*/ 82550 h 97915"/>
                <a:gd name="connsiteX2" fmla="*/ 190500 w 361950"/>
                <a:gd name="connsiteY2" fmla="*/ 95250 h 97915"/>
                <a:gd name="connsiteX3" fmla="*/ 323850 w 361950"/>
                <a:gd name="connsiteY3" fmla="*/ 44450 h 97915"/>
                <a:gd name="connsiteX4" fmla="*/ 361950 w 361950"/>
                <a:gd name="connsiteY4" fmla="*/ 0 h 9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950" h="97915">
                  <a:moveTo>
                    <a:pt x="0" y="12700"/>
                  </a:moveTo>
                  <a:cubicBezTo>
                    <a:pt x="25400" y="40746"/>
                    <a:pt x="50800" y="68792"/>
                    <a:pt x="82550" y="82550"/>
                  </a:cubicBezTo>
                  <a:cubicBezTo>
                    <a:pt x="114300" y="96308"/>
                    <a:pt x="150283" y="101600"/>
                    <a:pt x="190500" y="95250"/>
                  </a:cubicBezTo>
                  <a:cubicBezTo>
                    <a:pt x="230717" y="88900"/>
                    <a:pt x="295275" y="60325"/>
                    <a:pt x="323850" y="44450"/>
                  </a:cubicBezTo>
                  <a:cubicBezTo>
                    <a:pt x="352425" y="28575"/>
                    <a:pt x="357187" y="14287"/>
                    <a:pt x="361950" y="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6" name="Полилиния 17"/>
            <p:cNvSpPr/>
            <p:nvPr/>
          </p:nvSpPr>
          <p:spPr>
            <a:xfrm>
              <a:off x="5067300" y="4622800"/>
              <a:ext cx="641350" cy="209550"/>
            </a:xfrm>
            <a:custGeom>
              <a:avLst/>
              <a:gdLst>
                <a:gd name="connsiteX0" fmla="*/ 0 w 641350"/>
                <a:gd name="connsiteY0" fmla="*/ 50800 h 209550"/>
                <a:gd name="connsiteX1" fmla="*/ 146050 w 641350"/>
                <a:gd name="connsiteY1" fmla="*/ 133350 h 209550"/>
                <a:gd name="connsiteX2" fmla="*/ 228600 w 641350"/>
                <a:gd name="connsiteY2" fmla="*/ 177800 h 209550"/>
                <a:gd name="connsiteX3" fmla="*/ 342900 w 641350"/>
                <a:gd name="connsiteY3" fmla="*/ 209550 h 209550"/>
                <a:gd name="connsiteX4" fmla="*/ 495300 w 641350"/>
                <a:gd name="connsiteY4" fmla="*/ 177800 h 209550"/>
                <a:gd name="connsiteX5" fmla="*/ 596900 w 641350"/>
                <a:gd name="connsiteY5" fmla="*/ 95250 h 209550"/>
                <a:gd name="connsiteX6" fmla="*/ 641350 w 641350"/>
                <a:gd name="connsiteY6" fmla="*/ 0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1350" h="209550">
                  <a:moveTo>
                    <a:pt x="0" y="50800"/>
                  </a:moveTo>
                  <a:lnTo>
                    <a:pt x="146050" y="133350"/>
                  </a:lnTo>
                  <a:cubicBezTo>
                    <a:pt x="184150" y="154517"/>
                    <a:pt x="195792" y="165100"/>
                    <a:pt x="228600" y="177800"/>
                  </a:cubicBezTo>
                  <a:cubicBezTo>
                    <a:pt x="261408" y="190500"/>
                    <a:pt x="298450" y="209550"/>
                    <a:pt x="342900" y="209550"/>
                  </a:cubicBezTo>
                  <a:cubicBezTo>
                    <a:pt x="387350" y="209550"/>
                    <a:pt x="452967" y="196850"/>
                    <a:pt x="495300" y="177800"/>
                  </a:cubicBezTo>
                  <a:cubicBezTo>
                    <a:pt x="537633" y="158750"/>
                    <a:pt x="572558" y="124883"/>
                    <a:pt x="596900" y="95250"/>
                  </a:cubicBezTo>
                  <a:cubicBezTo>
                    <a:pt x="621242" y="65617"/>
                    <a:pt x="631296" y="32808"/>
                    <a:pt x="641350" y="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grpSp>
      <p:grpSp>
        <p:nvGrpSpPr>
          <p:cNvPr id="68" name="Группа 186"/>
          <p:cNvGrpSpPr>
            <a:grpSpLocks noChangeAspect="1"/>
          </p:cNvGrpSpPr>
          <p:nvPr/>
        </p:nvGrpSpPr>
        <p:grpSpPr>
          <a:xfrm>
            <a:off x="6724874" y="1867740"/>
            <a:ext cx="488212" cy="973005"/>
            <a:chOff x="6396620" y="5902627"/>
            <a:chExt cx="936000" cy="1763999"/>
          </a:xfrm>
        </p:grpSpPr>
        <p:sp>
          <p:nvSpPr>
            <p:cNvPr id="70" name="Скругленный прямоугольник 69"/>
            <p:cNvSpPr/>
            <p:nvPr/>
          </p:nvSpPr>
          <p:spPr>
            <a:xfrm>
              <a:off x="6396620" y="5902627"/>
              <a:ext cx="936000" cy="1763999"/>
            </a:xfrm>
            <a:prstGeom prst="roundRect">
              <a:avLst>
                <a:gd name="adj" fmla="val 12579"/>
              </a:avLst>
            </a:prstGeom>
            <a:solidFill>
              <a:schemeClr val="bg1"/>
            </a:solidFill>
            <a:ln w="222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71" name="Овал 70"/>
            <p:cNvSpPr/>
            <p:nvPr/>
          </p:nvSpPr>
          <p:spPr>
            <a:xfrm>
              <a:off x="6769747" y="7393059"/>
              <a:ext cx="180000" cy="180000"/>
            </a:xfrm>
            <a:prstGeom prst="ellipse">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72" name="Прямоугольник 71"/>
            <p:cNvSpPr/>
            <p:nvPr/>
          </p:nvSpPr>
          <p:spPr>
            <a:xfrm>
              <a:off x="6833273" y="7457493"/>
              <a:ext cx="54000" cy="54000"/>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73" name="Прямоугольник 72"/>
            <p:cNvSpPr/>
            <p:nvPr/>
          </p:nvSpPr>
          <p:spPr>
            <a:xfrm>
              <a:off x="6465500" y="6201206"/>
              <a:ext cx="794014" cy="11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74" name="Скругленный прямоугольник 73"/>
            <p:cNvSpPr/>
            <p:nvPr/>
          </p:nvSpPr>
          <p:spPr>
            <a:xfrm>
              <a:off x="6783101" y="6048722"/>
              <a:ext cx="144000" cy="28800"/>
            </a:xfrm>
            <a:prstGeom prst="roundRect">
              <a:avLst>
                <a:gd name="adj" fmla="val 50000"/>
              </a:avLst>
            </a:prstGeom>
            <a:solidFill>
              <a:schemeClr val="accent4"/>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sp>
        <p:nvSpPr>
          <p:cNvPr id="69" name="Знак запрета 68"/>
          <p:cNvSpPr/>
          <p:nvPr/>
        </p:nvSpPr>
        <p:spPr>
          <a:xfrm>
            <a:off x="7279982" y="1620893"/>
            <a:ext cx="540000" cy="540000"/>
          </a:xfrm>
          <a:prstGeom prst="noSmoking">
            <a:avLst>
              <a:gd name="adj" fmla="val 3503"/>
            </a:avLst>
          </a:prstGeom>
          <a:solidFill>
            <a:schemeClr val="accent1"/>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b="1" dirty="0">
              <a:solidFill>
                <a:schemeClr val="tx1"/>
              </a:solidFill>
            </a:endParaRPr>
          </a:p>
        </p:txBody>
      </p:sp>
      <p:sp>
        <p:nvSpPr>
          <p:cNvPr id="20" name="TextBox 19"/>
          <p:cNvSpPr txBox="1"/>
          <p:nvPr/>
        </p:nvSpPr>
        <p:spPr>
          <a:xfrm>
            <a:off x="5986045" y="3089115"/>
            <a:ext cx="1975779" cy="468906"/>
          </a:xfrm>
          <a:prstGeom prst="rect">
            <a:avLst/>
          </a:prstGeom>
          <a:noFill/>
        </p:spPr>
        <p:txBody>
          <a:bodyPr wrap="square" lIns="0" tIns="0" rIns="0" bIns="0" rtlCol="0" anchor="ctr" anchorCtr="0">
            <a:spAutoFit/>
          </a:bodyPr>
          <a:lstStyle/>
          <a:p>
            <a:pPr algn="ctr">
              <a:lnSpc>
                <a:spcPts val="1825"/>
              </a:lnSpc>
            </a:pPr>
            <a:r>
              <a:rPr lang="ru-RU" sz="1500" b="1" dirty="0"/>
              <a:t>Пожалуйста,</a:t>
            </a:r>
            <a:br>
              <a:rPr lang="ru-RU" sz="1500" b="1" dirty="0"/>
            </a:br>
            <a:r>
              <a:rPr lang="ru-RU" sz="1500" b="1" dirty="0"/>
              <a:t>отключите звук</a:t>
            </a:r>
          </a:p>
        </p:txBody>
      </p:sp>
      <p:grpSp>
        <p:nvGrpSpPr>
          <p:cNvPr id="21" name="Группа 32"/>
          <p:cNvGrpSpPr>
            <a:grpSpLocks noChangeAspect="1"/>
          </p:cNvGrpSpPr>
          <p:nvPr/>
        </p:nvGrpSpPr>
        <p:grpSpPr>
          <a:xfrm>
            <a:off x="6387802" y="4103680"/>
            <a:ext cx="1172276" cy="1167502"/>
            <a:chOff x="6819051" y="4342232"/>
            <a:chExt cx="1549912" cy="1459654"/>
          </a:xfrm>
        </p:grpSpPr>
        <p:grpSp>
          <p:nvGrpSpPr>
            <p:cNvPr id="23" name="Группа 27"/>
            <p:cNvGrpSpPr>
              <a:grpSpLocks noChangeAspect="1"/>
            </p:cNvGrpSpPr>
            <p:nvPr/>
          </p:nvGrpSpPr>
          <p:grpSpPr>
            <a:xfrm>
              <a:off x="6819051" y="4979763"/>
              <a:ext cx="1549912" cy="822123"/>
              <a:chOff x="5806919" y="4428676"/>
              <a:chExt cx="1253370" cy="664828"/>
            </a:xfrm>
          </p:grpSpPr>
          <p:grpSp>
            <p:nvGrpSpPr>
              <p:cNvPr id="35" name="Группа 24"/>
              <p:cNvGrpSpPr/>
              <p:nvPr/>
            </p:nvGrpSpPr>
            <p:grpSpPr>
              <a:xfrm>
                <a:off x="5806919" y="4710828"/>
                <a:ext cx="767543" cy="382676"/>
                <a:chOff x="5806919" y="4710828"/>
                <a:chExt cx="767543" cy="382676"/>
              </a:xfrm>
            </p:grpSpPr>
            <p:sp>
              <p:nvSpPr>
                <p:cNvPr id="60" name="Прямоугольник 23"/>
                <p:cNvSpPr/>
                <p:nvPr/>
              </p:nvSpPr>
              <p:spPr>
                <a:xfrm>
                  <a:off x="5823343" y="4733425"/>
                  <a:ext cx="596075" cy="324316"/>
                </a:xfrm>
                <a:custGeom>
                  <a:avLst/>
                  <a:gdLst>
                    <a:gd name="connsiteX0" fmla="*/ 0 w 570849"/>
                    <a:gd name="connsiteY0" fmla="*/ 0 h 417184"/>
                    <a:gd name="connsiteX1" fmla="*/ 570849 w 570849"/>
                    <a:gd name="connsiteY1" fmla="*/ 0 h 417184"/>
                    <a:gd name="connsiteX2" fmla="*/ 570849 w 570849"/>
                    <a:gd name="connsiteY2" fmla="*/ 417184 h 417184"/>
                    <a:gd name="connsiteX3" fmla="*/ 0 w 570849"/>
                    <a:gd name="connsiteY3" fmla="*/ 417184 h 417184"/>
                    <a:gd name="connsiteX4" fmla="*/ 0 w 570849"/>
                    <a:gd name="connsiteY4" fmla="*/ 0 h 417184"/>
                    <a:gd name="connsiteX0" fmla="*/ 0 w 582755"/>
                    <a:gd name="connsiteY0" fmla="*/ 0 h 417184"/>
                    <a:gd name="connsiteX1" fmla="*/ 570849 w 582755"/>
                    <a:gd name="connsiteY1" fmla="*/ 0 h 417184"/>
                    <a:gd name="connsiteX2" fmla="*/ 582755 w 582755"/>
                    <a:gd name="connsiteY2" fmla="*/ 193346 h 417184"/>
                    <a:gd name="connsiteX3" fmla="*/ 0 w 582755"/>
                    <a:gd name="connsiteY3" fmla="*/ 417184 h 417184"/>
                    <a:gd name="connsiteX4" fmla="*/ 0 w 582755"/>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391026"/>
                    <a:gd name="connsiteX1" fmla="*/ 587518 w 587518"/>
                    <a:gd name="connsiteY1" fmla="*/ 71437 h 391026"/>
                    <a:gd name="connsiteX2" fmla="*/ 582755 w 587518"/>
                    <a:gd name="connsiteY2" fmla="*/ 193346 h 391026"/>
                    <a:gd name="connsiteX3" fmla="*/ 385544 w 587518"/>
                    <a:gd name="connsiteY3" fmla="*/ 391026 h 391026"/>
                    <a:gd name="connsiteX4" fmla="*/ 4762 w 587518"/>
                    <a:gd name="connsiteY4" fmla="*/ 390990 h 391026"/>
                    <a:gd name="connsiteX5" fmla="*/ 0 w 587518"/>
                    <a:gd name="connsiteY5" fmla="*/ 0 h 391026"/>
                    <a:gd name="connsiteX0" fmla="*/ 142889 w 582769"/>
                    <a:gd name="connsiteY0" fmla="*/ 83344 h 319589"/>
                    <a:gd name="connsiteX1" fmla="*/ 582769 w 582769"/>
                    <a:gd name="connsiteY1" fmla="*/ 0 h 319589"/>
                    <a:gd name="connsiteX2" fmla="*/ 578006 w 582769"/>
                    <a:gd name="connsiteY2" fmla="*/ 121909 h 319589"/>
                    <a:gd name="connsiteX3" fmla="*/ 380795 w 582769"/>
                    <a:gd name="connsiteY3" fmla="*/ 319589 h 319589"/>
                    <a:gd name="connsiteX4" fmla="*/ 13 w 582769"/>
                    <a:gd name="connsiteY4" fmla="*/ 319553 h 319589"/>
                    <a:gd name="connsiteX5" fmla="*/ 142889 w 582769"/>
                    <a:gd name="connsiteY5" fmla="*/ 83344 h 319589"/>
                    <a:gd name="connsiteX0" fmla="*/ 142906 w 582786"/>
                    <a:gd name="connsiteY0" fmla="*/ 83344 h 319589"/>
                    <a:gd name="connsiteX1" fmla="*/ 582786 w 582786"/>
                    <a:gd name="connsiteY1" fmla="*/ 0 h 319589"/>
                    <a:gd name="connsiteX2" fmla="*/ 578023 w 582786"/>
                    <a:gd name="connsiteY2" fmla="*/ 121909 h 319589"/>
                    <a:gd name="connsiteX3" fmla="*/ 380812 w 582786"/>
                    <a:gd name="connsiteY3" fmla="*/ 319589 h 319589"/>
                    <a:gd name="connsiteX4" fmla="*/ 30 w 582786"/>
                    <a:gd name="connsiteY4" fmla="*/ 319553 h 319589"/>
                    <a:gd name="connsiteX5" fmla="*/ 142906 w 582786"/>
                    <a:gd name="connsiteY5" fmla="*/ 83344 h 319589"/>
                    <a:gd name="connsiteX0" fmla="*/ 37132 w 622268"/>
                    <a:gd name="connsiteY0" fmla="*/ 188119 h 319589"/>
                    <a:gd name="connsiteX1" fmla="*/ 622268 w 622268"/>
                    <a:gd name="connsiteY1" fmla="*/ 0 h 319589"/>
                    <a:gd name="connsiteX2" fmla="*/ 617505 w 622268"/>
                    <a:gd name="connsiteY2" fmla="*/ 121909 h 319589"/>
                    <a:gd name="connsiteX3" fmla="*/ 420294 w 622268"/>
                    <a:gd name="connsiteY3" fmla="*/ 319589 h 319589"/>
                    <a:gd name="connsiteX4" fmla="*/ 39512 w 622268"/>
                    <a:gd name="connsiteY4" fmla="*/ 319553 h 319589"/>
                    <a:gd name="connsiteX5" fmla="*/ 37132 w 622268"/>
                    <a:gd name="connsiteY5" fmla="*/ 188119 h 319589"/>
                    <a:gd name="connsiteX0" fmla="*/ 9623 w 594759"/>
                    <a:gd name="connsiteY0" fmla="*/ 188119 h 319589"/>
                    <a:gd name="connsiteX1" fmla="*/ 594759 w 594759"/>
                    <a:gd name="connsiteY1" fmla="*/ 0 h 319589"/>
                    <a:gd name="connsiteX2" fmla="*/ 589996 w 594759"/>
                    <a:gd name="connsiteY2" fmla="*/ 121909 h 319589"/>
                    <a:gd name="connsiteX3" fmla="*/ 392785 w 594759"/>
                    <a:gd name="connsiteY3" fmla="*/ 319589 h 319589"/>
                    <a:gd name="connsiteX4" fmla="*/ 12003 w 594759"/>
                    <a:gd name="connsiteY4" fmla="*/ 319553 h 319589"/>
                    <a:gd name="connsiteX5" fmla="*/ 9623 w 594759"/>
                    <a:gd name="connsiteY5" fmla="*/ 188119 h 319589"/>
                    <a:gd name="connsiteX0" fmla="*/ 10939 w 596075"/>
                    <a:gd name="connsiteY0" fmla="*/ 188119 h 324316"/>
                    <a:gd name="connsiteX1" fmla="*/ 596075 w 596075"/>
                    <a:gd name="connsiteY1" fmla="*/ 0 h 324316"/>
                    <a:gd name="connsiteX2" fmla="*/ 591312 w 596075"/>
                    <a:gd name="connsiteY2" fmla="*/ 121909 h 324316"/>
                    <a:gd name="connsiteX3" fmla="*/ 394101 w 596075"/>
                    <a:gd name="connsiteY3" fmla="*/ 319589 h 324316"/>
                    <a:gd name="connsiteX4" fmla="*/ 8557 w 596075"/>
                    <a:gd name="connsiteY4" fmla="*/ 324316 h 324316"/>
                    <a:gd name="connsiteX5" fmla="*/ 10939 w 596075"/>
                    <a:gd name="connsiteY5" fmla="*/ 188119 h 324316"/>
                    <a:gd name="connsiteX0" fmla="*/ 10939 w 596075"/>
                    <a:gd name="connsiteY0" fmla="*/ 188119 h 324316"/>
                    <a:gd name="connsiteX1" fmla="*/ 596075 w 596075"/>
                    <a:gd name="connsiteY1" fmla="*/ 0 h 324316"/>
                    <a:gd name="connsiteX2" fmla="*/ 591312 w 596075"/>
                    <a:gd name="connsiteY2" fmla="*/ 121909 h 324316"/>
                    <a:gd name="connsiteX3" fmla="*/ 394101 w 596075"/>
                    <a:gd name="connsiteY3" fmla="*/ 319589 h 324316"/>
                    <a:gd name="connsiteX4" fmla="*/ 8557 w 596075"/>
                    <a:gd name="connsiteY4" fmla="*/ 324316 h 324316"/>
                    <a:gd name="connsiteX5" fmla="*/ 10939 w 596075"/>
                    <a:gd name="connsiteY5" fmla="*/ 188119 h 324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6075" h="324316">
                      <a:moveTo>
                        <a:pt x="10939" y="188119"/>
                      </a:moveTo>
                      <a:cubicBezTo>
                        <a:pt x="155977" y="89694"/>
                        <a:pt x="401030" y="62706"/>
                        <a:pt x="596075" y="0"/>
                      </a:cubicBezTo>
                      <a:cubicBezTo>
                        <a:pt x="551624" y="76355"/>
                        <a:pt x="580994" y="100323"/>
                        <a:pt x="591312" y="121909"/>
                      </a:cubicBezTo>
                      <a:cubicBezTo>
                        <a:pt x="536688" y="174308"/>
                        <a:pt x="455869" y="267190"/>
                        <a:pt x="394101" y="319589"/>
                      </a:cubicBezTo>
                      <a:lnTo>
                        <a:pt x="8557" y="324316"/>
                      </a:lnTo>
                      <a:cubicBezTo>
                        <a:pt x="6970" y="193986"/>
                        <a:pt x="-11287" y="256536"/>
                        <a:pt x="10939" y="18811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nvGrpSpPr>
                <p:cNvPr id="61" name="Группа 22"/>
                <p:cNvGrpSpPr/>
                <p:nvPr/>
              </p:nvGrpSpPr>
              <p:grpSpPr>
                <a:xfrm>
                  <a:off x="5806919" y="4710828"/>
                  <a:ext cx="767543" cy="382676"/>
                  <a:chOff x="5838655" y="4738773"/>
                  <a:chExt cx="767543" cy="382676"/>
                </a:xfrm>
              </p:grpSpPr>
              <p:sp>
                <p:nvSpPr>
                  <p:cNvPr id="62" name="Freeform 82"/>
                  <p:cNvSpPr>
                    <a:spLocks/>
                  </p:cNvSpPr>
                  <p:nvPr/>
                </p:nvSpPr>
                <p:spPr bwMode="auto">
                  <a:xfrm>
                    <a:off x="5863635" y="4757653"/>
                    <a:ext cx="596540" cy="190372"/>
                  </a:xfrm>
                  <a:custGeom>
                    <a:avLst/>
                    <a:gdLst>
                      <a:gd name="T0" fmla="*/ 0 w 190"/>
                      <a:gd name="T1" fmla="*/ 56 h 60"/>
                      <a:gd name="T2" fmla="*/ 0 w 190"/>
                      <a:gd name="T3" fmla="*/ 56 h 60"/>
                      <a:gd name="T4" fmla="*/ 58 w 190"/>
                      <a:gd name="T5" fmla="*/ 0 h 60"/>
                      <a:gd name="T6" fmla="*/ 190 w 190"/>
                      <a:gd name="T7" fmla="*/ 0 h 60"/>
                      <a:gd name="T8" fmla="*/ 130 w 190"/>
                      <a:gd name="T9" fmla="*/ 60 h 60"/>
                      <a:gd name="T10" fmla="*/ 0 w 190"/>
                      <a:gd name="T11" fmla="*/ 56 h 60"/>
                      <a:gd name="connsiteX0" fmla="*/ 0 w 10416"/>
                      <a:gd name="connsiteY0" fmla="*/ 17628 h 17628"/>
                      <a:gd name="connsiteX1" fmla="*/ 416 w 10416"/>
                      <a:gd name="connsiteY1" fmla="*/ 9333 h 17628"/>
                      <a:gd name="connsiteX2" fmla="*/ 3469 w 10416"/>
                      <a:gd name="connsiteY2" fmla="*/ 0 h 17628"/>
                      <a:gd name="connsiteX3" fmla="*/ 10416 w 10416"/>
                      <a:gd name="connsiteY3" fmla="*/ 0 h 17628"/>
                      <a:gd name="connsiteX4" fmla="*/ 7258 w 10416"/>
                      <a:gd name="connsiteY4" fmla="*/ 10000 h 17628"/>
                      <a:gd name="connsiteX5" fmla="*/ 0 w 10416"/>
                      <a:gd name="connsiteY5" fmla="*/ 17628 h 17628"/>
                      <a:gd name="connsiteX0" fmla="*/ 6842 w 10000"/>
                      <a:gd name="connsiteY0" fmla="*/ 10000 h 10000"/>
                      <a:gd name="connsiteX1" fmla="*/ 0 w 10000"/>
                      <a:gd name="connsiteY1" fmla="*/ 9333 h 10000"/>
                      <a:gd name="connsiteX2" fmla="*/ 3053 w 10000"/>
                      <a:gd name="connsiteY2" fmla="*/ 0 h 10000"/>
                      <a:gd name="connsiteX3" fmla="*/ 10000 w 10000"/>
                      <a:gd name="connsiteY3" fmla="*/ 0 h 10000"/>
                      <a:gd name="connsiteX4" fmla="*/ 6842 w 10000"/>
                      <a:gd name="connsiteY4" fmla="*/ 10000 h 10000"/>
                      <a:gd name="connsiteX0" fmla="*/ 7050 w 10208"/>
                      <a:gd name="connsiteY0" fmla="*/ 10000 h 10123"/>
                      <a:gd name="connsiteX1" fmla="*/ 0 w 10208"/>
                      <a:gd name="connsiteY1" fmla="*/ 10123 h 10123"/>
                      <a:gd name="connsiteX2" fmla="*/ 3261 w 10208"/>
                      <a:gd name="connsiteY2" fmla="*/ 0 h 10123"/>
                      <a:gd name="connsiteX3" fmla="*/ 10208 w 10208"/>
                      <a:gd name="connsiteY3" fmla="*/ 0 h 10123"/>
                      <a:gd name="connsiteX4" fmla="*/ 7050 w 10208"/>
                      <a:gd name="connsiteY4" fmla="*/ 10000 h 10123"/>
                      <a:gd name="connsiteX0" fmla="*/ 7050 w 10416"/>
                      <a:gd name="connsiteY0" fmla="*/ 10263 h 10386"/>
                      <a:gd name="connsiteX1" fmla="*/ 0 w 10416"/>
                      <a:gd name="connsiteY1" fmla="*/ 10386 h 10386"/>
                      <a:gd name="connsiteX2" fmla="*/ 3261 w 10416"/>
                      <a:gd name="connsiteY2" fmla="*/ 263 h 10386"/>
                      <a:gd name="connsiteX3" fmla="*/ 10416 w 10416"/>
                      <a:gd name="connsiteY3" fmla="*/ 0 h 10386"/>
                      <a:gd name="connsiteX4" fmla="*/ 7050 w 10416"/>
                      <a:gd name="connsiteY4" fmla="*/ 10263 h 10386"/>
                      <a:gd name="connsiteX0" fmla="*/ 7050 w 10416"/>
                      <a:gd name="connsiteY0" fmla="*/ 10263 h 10386"/>
                      <a:gd name="connsiteX1" fmla="*/ 0 w 10416"/>
                      <a:gd name="connsiteY1" fmla="*/ 10386 h 10386"/>
                      <a:gd name="connsiteX2" fmla="*/ 3261 w 10416"/>
                      <a:gd name="connsiteY2" fmla="*/ 395 h 10386"/>
                      <a:gd name="connsiteX3" fmla="*/ 10416 w 10416"/>
                      <a:gd name="connsiteY3" fmla="*/ 0 h 10386"/>
                      <a:gd name="connsiteX4" fmla="*/ 7050 w 10416"/>
                      <a:gd name="connsiteY4" fmla="*/ 10263 h 10386"/>
                      <a:gd name="connsiteX0" fmla="*/ 7050 w 10416"/>
                      <a:gd name="connsiteY0" fmla="*/ 10263 h 10386"/>
                      <a:gd name="connsiteX1" fmla="*/ 0 w 10416"/>
                      <a:gd name="connsiteY1" fmla="*/ 10386 h 10386"/>
                      <a:gd name="connsiteX2" fmla="*/ 3261 w 10416"/>
                      <a:gd name="connsiteY2" fmla="*/ 395 h 10386"/>
                      <a:gd name="connsiteX3" fmla="*/ 10416 w 10416"/>
                      <a:gd name="connsiteY3" fmla="*/ 0 h 10386"/>
                      <a:gd name="connsiteX4" fmla="*/ 7050 w 10416"/>
                      <a:gd name="connsiteY4" fmla="*/ 10263 h 10386"/>
                      <a:gd name="connsiteX0" fmla="*/ 6967 w 10416"/>
                      <a:gd name="connsiteY0" fmla="*/ 10526 h 10526"/>
                      <a:gd name="connsiteX1" fmla="*/ 0 w 10416"/>
                      <a:gd name="connsiteY1" fmla="*/ 10386 h 10526"/>
                      <a:gd name="connsiteX2" fmla="*/ 3261 w 10416"/>
                      <a:gd name="connsiteY2" fmla="*/ 395 h 10526"/>
                      <a:gd name="connsiteX3" fmla="*/ 10416 w 10416"/>
                      <a:gd name="connsiteY3" fmla="*/ 0 h 10526"/>
                      <a:gd name="connsiteX4" fmla="*/ 6967 w 10416"/>
                      <a:gd name="connsiteY4" fmla="*/ 10526 h 10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16" h="10526">
                        <a:moveTo>
                          <a:pt x="6967" y="10526"/>
                        </a:moveTo>
                        <a:lnTo>
                          <a:pt x="0" y="10386"/>
                        </a:lnTo>
                        <a:lnTo>
                          <a:pt x="3261" y="395"/>
                        </a:lnTo>
                        <a:lnTo>
                          <a:pt x="10416" y="0"/>
                        </a:lnTo>
                        <a:lnTo>
                          <a:pt x="6967" y="10526"/>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algn="ctr"/>
                    <a:endParaRPr lang="ru-RU" b="1" dirty="0"/>
                  </a:p>
                </p:txBody>
              </p:sp>
              <p:sp>
                <p:nvSpPr>
                  <p:cNvPr id="63" name="Хорда 62"/>
                  <p:cNvSpPr/>
                  <p:nvPr/>
                </p:nvSpPr>
                <p:spPr>
                  <a:xfrm rot="3373513">
                    <a:off x="5832211" y="4924978"/>
                    <a:ext cx="196286" cy="183398"/>
                  </a:xfrm>
                  <a:prstGeom prst="chord">
                    <a:avLst>
                      <a:gd name="adj1" fmla="val 4363760"/>
                      <a:gd name="adj2" fmla="val 10671396"/>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64" name="Дуга 63"/>
                  <p:cNvSpPr/>
                  <p:nvPr/>
                </p:nvSpPr>
                <p:spPr>
                  <a:xfrm rot="13806491">
                    <a:off x="6225903" y="4905449"/>
                    <a:ext cx="216000" cy="216000"/>
                  </a:xfrm>
                  <a:prstGeom prst="arc">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sp>
                <p:nvSpPr>
                  <p:cNvPr id="65" name="Дуга 64"/>
                  <p:cNvSpPr/>
                  <p:nvPr/>
                </p:nvSpPr>
                <p:spPr>
                  <a:xfrm rot="13730604">
                    <a:off x="6426198" y="4738773"/>
                    <a:ext cx="180000" cy="18000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cxnSp>
                <p:nvCxnSpPr>
                  <p:cNvPr id="66" name="Прямая соединительная линия 65"/>
                  <p:cNvCxnSpPr>
                    <a:stCxn id="65" idx="0"/>
                  </p:cNvCxnSpPr>
                  <p:nvPr/>
                </p:nvCxnSpPr>
                <p:spPr>
                  <a:xfrm flipH="1">
                    <a:off x="6251663" y="4888004"/>
                    <a:ext cx="196773" cy="196146"/>
                  </a:xfrm>
                  <a:prstGeom prst="line">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7" name="Прямая соединительная линия 66"/>
                  <p:cNvCxnSpPr>
                    <a:endCxn id="64" idx="0"/>
                  </p:cNvCxnSpPr>
                  <p:nvPr/>
                </p:nvCxnSpPr>
                <p:spPr>
                  <a:xfrm flipV="1">
                    <a:off x="5875929" y="5082714"/>
                    <a:ext cx="375110" cy="1208"/>
                  </a:xfrm>
                  <a:prstGeom prst="line">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cxnSp>
            </p:grpSp>
          </p:grpSp>
          <p:grpSp>
            <p:nvGrpSpPr>
              <p:cNvPr id="36" name="Группа 290"/>
              <p:cNvGrpSpPr/>
              <p:nvPr/>
            </p:nvGrpSpPr>
            <p:grpSpPr>
              <a:xfrm>
                <a:off x="6048896" y="4568694"/>
                <a:ext cx="768479" cy="382676"/>
                <a:chOff x="5805983" y="4710828"/>
                <a:chExt cx="768479" cy="382676"/>
              </a:xfrm>
            </p:grpSpPr>
            <p:sp>
              <p:nvSpPr>
                <p:cNvPr id="52" name="Прямоугольник 23"/>
                <p:cNvSpPr/>
                <p:nvPr/>
              </p:nvSpPr>
              <p:spPr>
                <a:xfrm>
                  <a:off x="5823343" y="4733425"/>
                  <a:ext cx="596075" cy="324316"/>
                </a:xfrm>
                <a:custGeom>
                  <a:avLst/>
                  <a:gdLst>
                    <a:gd name="connsiteX0" fmla="*/ 0 w 570849"/>
                    <a:gd name="connsiteY0" fmla="*/ 0 h 417184"/>
                    <a:gd name="connsiteX1" fmla="*/ 570849 w 570849"/>
                    <a:gd name="connsiteY1" fmla="*/ 0 h 417184"/>
                    <a:gd name="connsiteX2" fmla="*/ 570849 w 570849"/>
                    <a:gd name="connsiteY2" fmla="*/ 417184 h 417184"/>
                    <a:gd name="connsiteX3" fmla="*/ 0 w 570849"/>
                    <a:gd name="connsiteY3" fmla="*/ 417184 h 417184"/>
                    <a:gd name="connsiteX4" fmla="*/ 0 w 570849"/>
                    <a:gd name="connsiteY4" fmla="*/ 0 h 417184"/>
                    <a:gd name="connsiteX0" fmla="*/ 0 w 582755"/>
                    <a:gd name="connsiteY0" fmla="*/ 0 h 417184"/>
                    <a:gd name="connsiteX1" fmla="*/ 570849 w 582755"/>
                    <a:gd name="connsiteY1" fmla="*/ 0 h 417184"/>
                    <a:gd name="connsiteX2" fmla="*/ 582755 w 582755"/>
                    <a:gd name="connsiteY2" fmla="*/ 193346 h 417184"/>
                    <a:gd name="connsiteX3" fmla="*/ 0 w 582755"/>
                    <a:gd name="connsiteY3" fmla="*/ 417184 h 417184"/>
                    <a:gd name="connsiteX4" fmla="*/ 0 w 582755"/>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391026"/>
                    <a:gd name="connsiteX1" fmla="*/ 587518 w 587518"/>
                    <a:gd name="connsiteY1" fmla="*/ 71437 h 391026"/>
                    <a:gd name="connsiteX2" fmla="*/ 582755 w 587518"/>
                    <a:gd name="connsiteY2" fmla="*/ 193346 h 391026"/>
                    <a:gd name="connsiteX3" fmla="*/ 385544 w 587518"/>
                    <a:gd name="connsiteY3" fmla="*/ 391026 h 391026"/>
                    <a:gd name="connsiteX4" fmla="*/ 4762 w 587518"/>
                    <a:gd name="connsiteY4" fmla="*/ 390990 h 391026"/>
                    <a:gd name="connsiteX5" fmla="*/ 0 w 587518"/>
                    <a:gd name="connsiteY5" fmla="*/ 0 h 391026"/>
                    <a:gd name="connsiteX0" fmla="*/ 142889 w 582769"/>
                    <a:gd name="connsiteY0" fmla="*/ 83344 h 319589"/>
                    <a:gd name="connsiteX1" fmla="*/ 582769 w 582769"/>
                    <a:gd name="connsiteY1" fmla="*/ 0 h 319589"/>
                    <a:gd name="connsiteX2" fmla="*/ 578006 w 582769"/>
                    <a:gd name="connsiteY2" fmla="*/ 121909 h 319589"/>
                    <a:gd name="connsiteX3" fmla="*/ 380795 w 582769"/>
                    <a:gd name="connsiteY3" fmla="*/ 319589 h 319589"/>
                    <a:gd name="connsiteX4" fmla="*/ 13 w 582769"/>
                    <a:gd name="connsiteY4" fmla="*/ 319553 h 319589"/>
                    <a:gd name="connsiteX5" fmla="*/ 142889 w 582769"/>
                    <a:gd name="connsiteY5" fmla="*/ 83344 h 319589"/>
                    <a:gd name="connsiteX0" fmla="*/ 142906 w 582786"/>
                    <a:gd name="connsiteY0" fmla="*/ 83344 h 319589"/>
                    <a:gd name="connsiteX1" fmla="*/ 582786 w 582786"/>
                    <a:gd name="connsiteY1" fmla="*/ 0 h 319589"/>
                    <a:gd name="connsiteX2" fmla="*/ 578023 w 582786"/>
                    <a:gd name="connsiteY2" fmla="*/ 121909 h 319589"/>
                    <a:gd name="connsiteX3" fmla="*/ 380812 w 582786"/>
                    <a:gd name="connsiteY3" fmla="*/ 319589 h 319589"/>
                    <a:gd name="connsiteX4" fmla="*/ 30 w 582786"/>
                    <a:gd name="connsiteY4" fmla="*/ 319553 h 319589"/>
                    <a:gd name="connsiteX5" fmla="*/ 142906 w 582786"/>
                    <a:gd name="connsiteY5" fmla="*/ 83344 h 319589"/>
                    <a:gd name="connsiteX0" fmla="*/ 37132 w 622268"/>
                    <a:gd name="connsiteY0" fmla="*/ 188119 h 319589"/>
                    <a:gd name="connsiteX1" fmla="*/ 622268 w 622268"/>
                    <a:gd name="connsiteY1" fmla="*/ 0 h 319589"/>
                    <a:gd name="connsiteX2" fmla="*/ 617505 w 622268"/>
                    <a:gd name="connsiteY2" fmla="*/ 121909 h 319589"/>
                    <a:gd name="connsiteX3" fmla="*/ 420294 w 622268"/>
                    <a:gd name="connsiteY3" fmla="*/ 319589 h 319589"/>
                    <a:gd name="connsiteX4" fmla="*/ 39512 w 622268"/>
                    <a:gd name="connsiteY4" fmla="*/ 319553 h 319589"/>
                    <a:gd name="connsiteX5" fmla="*/ 37132 w 622268"/>
                    <a:gd name="connsiteY5" fmla="*/ 188119 h 319589"/>
                    <a:gd name="connsiteX0" fmla="*/ 9623 w 594759"/>
                    <a:gd name="connsiteY0" fmla="*/ 188119 h 319589"/>
                    <a:gd name="connsiteX1" fmla="*/ 594759 w 594759"/>
                    <a:gd name="connsiteY1" fmla="*/ 0 h 319589"/>
                    <a:gd name="connsiteX2" fmla="*/ 589996 w 594759"/>
                    <a:gd name="connsiteY2" fmla="*/ 121909 h 319589"/>
                    <a:gd name="connsiteX3" fmla="*/ 392785 w 594759"/>
                    <a:gd name="connsiteY3" fmla="*/ 319589 h 319589"/>
                    <a:gd name="connsiteX4" fmla="*/ 12003 w 594759"/>
                    <a:gd name="connsiteY4" fmla="*/ 319553 h 319589"/>
                    <a:gd name="connsiteX5" fmla="*/ 9623 w 594759"/>
                    <a:gd name="connsiteY5" fmla="*/ 188119 h 319589"/>
                    <a:gd name="connsiteX0" fmla="*/ 10939 w 596075"/>
                    <a:gd name="connsiteY0" fmla="*/ 188119 h 324316"/>
                    <a:gd name="connsiteX1" fmla="*/ 596075 w 596075"/>
                    <a:gd name="connsiteY1" fmla="*/ 0 h 324316"/>
                    <a:gd name="connsiteX2" fmla="*/ 591312 w 596075"/>
                    <a:gd name="connsiteY2" fmla="*/ 121909 h 324316"/>
                    <a:gd name="connsiteX3" fmla="*/ 394101 w 596075"/>
                    <a:gd name="connsiteY3" fmla="*/ 319589 h 324316"/>
                    <a:gd name="connsiteX4" fmla="*/ 8557 w 596075"/>
                    <a:gd name="connsiteY4" fmla="*/ 324316 h 324316"/>
                    <a:gd name="connsiteX5" fmla="*/ 10939 w 596075"/>
                    <a:gd name="connsiteY5" fmla="*/ 188119 h 324316"/>
                    <a:gd name="connsiteX0" fmla="*/ 10939 w 596075"/>
                    <a:gd name="connsiteY0" fmla="*/ 188119 h 324316"/>
                    <a:gd name="connsiteX1" fmla="*/ 596075 w 596075"/>
                    <a:gd name="connsiteY1" fmla="*/ 0 h 324316"/>
                    <a:gd name="connsiteX2" fmla="*/ 591312 w 596075"/>
                    <a:gd name="connsiteY2" fmla="*/ 121909 h 324316"/>
                    <a:gd name="connsiteX3" fmla="*/ 394101 w 596075"/>
                    <a:gd name="connsiteY3" fmla="*/ 319589 h 324316"/>
                    <a:gd name="connsiteX4" fmla="*/ 8557 w 596075"/>
                    <a:gd name="connsiteY4" fmla="*/ 324316 h 324316"/>
                    <a:gd name="connsiteX5" fmla="*/ 10939 w 596075"/>
                    <a:gd name="connsiteY5" fmla="*/ 188119 h 324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6075" h="324316">
                      <a:moveTo>
                        <a:pt x="10939" y="188119"/>
                      </a:moveTo>
                      <a:cubicBezTo>
                        <a:pt x="155977" y="89694"/>
                        <a:pt x="401030" y="62706"/>
                        <a:pt x="596075" y="0"/>
                      </a:cubicBezTo>
                      <a:cubicBezTo>
                        <a:pt x="551624" y="76355"/>
                        <a:pt x="580994" y="100323"/>
                        <a:pt x="591312" y="121909"/>
                      </a:cubicBezTo>
                      <a:cubicBezTo>
                        <a:pt x="536688" y="174308"/>
                        <a:pt x="455869" y="267190"/>
                        <a:pt x="394101" y="319589"/>
                      </a:cubicBezTo>
                      <a:lnTo>
                        <a:pt x="8557" y="324316"/>
                      </a:lnTo>
                      <a:cubicBezTo>
                        <a:pt x="6970" y="193986"/>
                        <a:pt x="-11287" y="256536"/>
                        <a:pt x="10939" y="18811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nvGrpSpPr>
                <p:cNvPr id="53" name="Группа 292"/>
                <p:cNvGrpSpPr/>
                <p:nvPr/>
              </p:nvGrpSpPr>
              <p:grpSpPr>
                <a:xfrm>
                  <a:off x="5805983" y="4710828"/>
                  <a:ext cx="768479" cy="382676"/>
                  <a:chOff x="5837719" y="4738773"/>
                  <a:chExt cx="768479" cy="382676"/>
                </a:xfrm>
              </p:grpSpPr>
              <p:sp>
                <p:nvSpPr>
                  <p:cNvPr id="54" name="Freeform 82"/>
                  <p:cNvSpPr>
                    <a:spLocks/>
                  </p:cNvSpPr>
                  <p:nvPr/>
                </p:nvSpPr>
                <p:spPr bwMode="auto">
                  <a:xfrm>
                    <a:off x="5863635" y="4757653"/>
                    <a:ext cx="596540" cy="190372"/>
                  </a:xfrm>
                  <a:custGeom>
                    <a:avLst/>
                    <a:gdLst>
                      <a:gd name="T0" fmla="*/ 0 w 190"/>
                      <a:gd name="T1" fmla="*/ 56 h 60"/>
                      <a:gd name="T2" fmla="*/ 0 w 190"/>
                      <a:gd name="T3" fmla="*/ 56 h 60"/>
                      <a:gd name="T4" fmla="*/ 58 w 190"/>
                      <a:gd name="T5" fmla="*/ 0 h 60"/>
                      <a:gd name="T6" fmla="*/ 190 w 190"/>
                      <a:gd name="T7" fmla="*/ 0 h 60"/>
                      <a:gd name="T8" fmla="*/ 130 w 190"/>
                      <a:gd name="T9" fmla="*/ 60 h 60"/>
                      <a:gd name="T10" fmla="*/ 0 w 190"/>
                      <a:gd name="T11" fmla="*/ 56 h 60"/>
                      <a:gd name="connsiteX0" fmla="*/ 0 w 10416"/>
                      <a:gd name="connsiteY0" fmla="*/ 17628 h 17628"/>
                      <a:gd name="connsiteX1" fmla="*/ 416 w 10416"/>
                      <a:gd name="connsiteY1" fmla="*/ 9333 h 17628"/>
                      <a:gd name="connsiteX2" fmla="*/ 3469 w 10416"/>
                      <a:gd name="connsiteY2" fmla="*/ 0 h 17628"/>
                      <a:gd name="connsiteX3" fmla="*/ 10416 w 10416"/>
                      <a:gd name="connsiteY3" fmla="*/ 0 h 17628"/>
                      <a:gd name="connsiteX4" fmla="*/ 7258 w 10416"/>
                      <a:gd name="connsiteY4" fmla="*/ 10000 h 17628"/>
                      <a:gd name="connsiteX5" fmla="*/ 0 w 10416"/>
                      <a:gd name="connsiteY5" fmla="*/ 17628 h 17628"/>
                      <a:gd name="connsiteX0" fmla="*/ 6842 w 10000"/>
                      <a:gd name="connsiteY0" fmla="*/ 10000 h 10000"/>
                      <a:gd name="connsiteX1" fmla="*/ 0 w 10000"/>
                      <a:gd name="connsiteY1" fmla="*/ 9333 h 10000"/>
                      <a:gd name="connsiteX2" fmla="*/ 3053 w 10000"/>
                      <a:gd name="connsiteY2" fmla="*/ 0 h 10000"/>
                      <a:gd name="connsiteX3" fmla="*/ 10000 w 10000"/>
                      <a:gd name="connsiteY3" fmla="*/ 0 h 10000"/>
                      <a:gd name="connsiteX4" fmla="*/ 6842 w 10000"/>
                      <a:gd name="connsiteY4" fmla="*/ 10000 h 10000"/>
                      <a:gd name="connsiteX0" fmla="*/ 7050 w 10208"/>
                      <a:gd name="connsiteY0" fmla="*/ 10000 h 10123"/>
                      <a:gd name="connsiteX1" fmla="*/ 0 w 10208"/>
                      <a:gd name="connsiteY1" fmla="*/ 10123 h 10123"/>
                      <a:gd name="connsiteX2" fmla="*/ 3261 w 10208"/>
                      <a:gd name="connsiteY2" fmla="*/ 0 h 10123"/>
                      <a:gd name="connsiteX3" fmla="*/ 10208 w 10208"/>
                      <a:gd name="connsiteY3" fmla="*/ 0 h 10123"/>
                      <a:gd name="connsiteX4" fmla="*/ 7050 w 10208"/>
                      <a:gd name="connsiteY4" fmla="*/ 10000 h 10123"/>
                      <a:gd name="connsiteX0" fmla="*/ 7050 w 10416"/>
                      <a:gd name="connsiteY0" fmla="*/ 10263 h 10386"/>
                      <a:gd name="connsiteX1" fmla="*/ 0 w 10416"/>
                      <a:gd name="connsiteY1" fmla="*/ 10386 h 10386"/>
                      <a:gd name="connsiteX2" fmla="*/ 3261 w 10416"/>
                      <a:gd name="connsiteY2" fmla="*/ 263 h 10386"/>
                      <a:gd name="connsiteX3" fmla="*/ 10416 w 10416"/>
                      <a:gd name="connsiteY3" fmla="*/ 0 h 10386"/>
                      <a:gd name="connsiteX4" fmla="*/ 7050 w 10416"/>
                      <a:gd name="connsiteY4" fmla="*/ 10263 h 10386"/>
                      <a:gd name="connsiteX0" fmla="*/ 7050 w 10416"/>
                      <a:gd name="connsiteY0" fmla="*/ 10263 h 10386"/>
                      <a:gd name="connsiteX1" fmla="*/ 0 w 10416"/>
                      <a:gd name="connsiteY1" fmla="*/ 10386 h 10386"/>
                      <a:gd name="connsiteX2" fmla="*/ 3261 w 10416"/>
                      <a:gd name="connsiteY2" fmla="*/ 395 h 10386"/>
                      <a:gd name="connsiteX3" fmla="*/ 10416 w 10416"/>
                      <a:gd name="connsiteY3" fmla="*/ 0 h 10386"/>
                      <a:gd name="connsiteX4" fmla="*/ 7050 w 10416"/>
                      <a:gd name="connsiteY4" fmla="*/ 10263 h 10386"/>
                      <a:gd name="connsiteX0" fmla="*/ 7050 w 10416"/>
                      <a:gd name="connsiteY0" fmla="*/ 10263 h 10386"/>
                      <a:gd name="connsiteX1" fmla="*/ 0 w 10416"/>
                      <a:gd name="connsiteY1" fmla="*/ 10386 h 10386"/>
                      <a:gd name="connsiteX2" fmla="*/ 3261 w 10416"/>
                      <a:gd name="connsiteY2" fmla="*/ 395 h 10386"/>
                      <a:gd name="connsiteX3" fmla="*/ 10416 w 10416"/>
                      <a:gd name="connsiteY3" fmla="*/ 0 h 10386"/>
                      <a:gd name="connsiteX4" fmla="*/ 7050 w 10416"/>
                      <a:gd name="connsiteY4" fmla="*/ 10263 h 10386"/>
                      <a:gd name="connsiteX0" fmla="*/ 6967 w 10416"/>
                      <a:gd name="connsiteY0" fmla="*/ 10526 h 10526"/>
                      <a:gd name="connsiteX1" fmla="*/ 0 w 10416"/>
                      <a:gd name="connsiteY1" fmla="*/ 10386 h 10526"/>
                      <a:gd name="connsiteX2" fmla="*/ 3261 w 10416"/>
                      <a:gd name="connsiteY2" fmla="*/ 395 h 10526"/>
                      <a:gd name="connsiteX3" fmla="*/ 10416 w 10416"/>
                      <a:gd name="connsiteY3" fmla="*/ 0 h 10526"/>
                      <a:gd name="connsiteX4" fmla="*/ 6967 w 10416"/>
                      <a:gd name="connsiteY4" fmla="*/ 10526 h 10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16" h="10526">
                        <a:moveTo>
                          <a:pt x="6967" y="10526"/>
                        </a:moveTo>
                        <a:lnTo>
                          <a:pt x="0" y="10386"/>
                        </a:lnTo>
                        <a:lnTo>
                          <a:pt x="3261" y="395"/>
                        </a:lnTo>
                        <a:lnTo>
                          <a:pt x="10416" y="0"/>
                        </a:lnTo>
                        <a:lnTo>
                          <a:pt x="6967" y="10526"/>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algn="ctr"/>
                    <a:endParaRPr lang="ru-RU" b="1" dirty="0"/>
                  </a:p>
                </p:txBody>
              </p:sp>
              <p:sp>
                <p:nvSpPr>
                  <p:cNvPr id="55" name="Хорда 54"/>
                  <p:cNvSpPr/>
                  <p:nvPr/>
                </p:nvSpPr>
                <p:spPr>
                  <a:xfrm rot="3373513">
                    <a:off x="5833608" y="4925725"/>
                    <a:ext cx="193490" cy="185267"/>
                  </a:xfrm>
                  <a:prstGeom prst="chord">
                    <a:avLst>
                      <a:gd name="adj1" fmla="val 4830552"/>
                      <a:gd name="adj2" fmla="val 10449454"/>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56" name="Дуга 55"/>
                  <p:cNvSpPr/>
                  <p:nvPr/>
                </p:nvSpPr>
                <p:spPr>
                  <a:xfrm rot="13806491">
                    <a:off x="6225903" y="4905449"/>
                    <a:ext cx="216000" cy="216000"/>
                  </a:xfrm>
                  <a:prstGeom prst="arc">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sp>
                <p:nvSpPr>
                  <p:cNvPr id="57" name="Дуга 56"/>
                  <p:cNvSpPr/>
                  <p:nvPr/>
                </p:nvSpPr>
                <p:spPr>
                  <a:xfrm rot="13730604">
                    <a:off x="6426198" y="4738773"/>
                    <a:ext cx="180000" cy="18000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cxnSp>
                <p:nvCxnSpPr>
                  <p:cNvPr id="58" name="Прямая соединительная линия 57"/>
                  <p:cNvCxnSpPr>
                    <a:stCxn id="57" idx="0"/>
                  </p:cNvCxnSpPr>
                  <p:nvPr/>
                </p:nvCxnSpPr>
                <p:spPr>
                  <a:xfrm flipH="1">
                    <a:off x="6251663" y="4888004"/>
                    <a:ext cx="196773" cy="196146"/>
                  </a:xfrm>
                  <a:prstGeom prst="line">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 name="Прямая соединительная линия 58"/>
                  <p:cNvCxnSpPr>
                    <a:stCxn id="55" idx="0"/>
                    <a:endCxn id="56" idx="0"/>
                  </p:cNvCxnSpPr>
                  <p:nvPr/>
                </p:nvCxnSpPr>
                <p:spPr>
                  <a:xfrm>
                    <a:off x="5862822" y="5081920"/>
                    <a:ext cx="388217" cy="794"/>
                  </a:xfrm>
                  <a:prstGeom prst="line">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cxnSp>
            </p:grpSp>
          </p:grpSp>
          <p:grpSp>
            <p:nvGrpSpPr>
              <p:cNvPr id="37" name="Группа 299"/>
              <p:cNvGrpSpPr/>
              <p:nvPr/>
            </p:nvGrpSpPr>
            <p:grpSpPr>
              <a:xfrm>
                <a:off x="6291810" y="4428676"/>
                <a:ext cx="768479" cy="382676"/>
                <a:chOff x="5805983" y="4710828"/>
                <a:chExt cx="768479" cy="382676"/>
              </a:xfrm>
            </p:grpSpPr>
            <p:sp>
              <p:nvSpPr>
                <p:cNvPr id="38" name="Прямоугольник 23"/>
                <p:cNvSpPr/>
                <p:nvPr/>
              </p:nvSpPr>
              <p:spPr>
                <a:xfrm>
                  <a:off x="5823343" y="4733425"/>
                  <a:ext cx="596075" cy="324316"/>
                </a:xfrm>
                <a:custGeom>
                  <a:avLst/>
                  <a:gdLst>
                    <a:gd name="connsiteX0" fmla="*/ 0 w 570849"/>
                    <a:gd name="connsiteY0" fmla="*/ 0 h 417184"/>
                    <a:gd name="connsiteX1" fmla="*/ 570849 w 570849"/>
                    <a:gd name="connsiteY1" fmla="*/ 0 h 417184"/>
                    <a:gd name="connsiteX2" fmla="*/ 570849 w 570849"/>
                    <a:gd name="connsiteY2" fmla="*/ 417184 h 417184"/>
                    <a:gd name="connsiteX3" fmla="*/ 0 w 570849"/>
                    <a:gd name="connsiteY3" fmla="*/ 417184 h 417184"/>
                    <a:gd name="connsiteX4" fmla="*/ 0 w 570849"/>
                    <a:gd name="connsiteY4" fmla="*/ 0 h 417184"/>
                    <a:gd name="connsiteX0" fmla="*/ 0 w 582755"/>
                    <a:gd name="connsiteY0" fmla="*/ 0 h 417184"/>
                    <a:gd name="connsiteX1" fmla="*/ 570849 w 582755"/>
                    <a:gd name="connsiteY1" fmla="*/ 0 h 417184"/>
                    <a:gd name="connsiteX2" fmla="*/ 582755 w 582755"/>
                    <a:gd name="connsiteY2" fmla="*/ 193346 h 417184"/>
                    <a:gd name="connsiteX3" fmla="*/ 0 w 582755"/>
                    <a:gd name="connsiteY3" fmla="*/ 417184 h 417184"/>
                    <a:gd name="connsiteX4" fmla="*/ 0 w 582755"/>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391026"/>
                    <a:gd name="connsiteX1" fmla="*/ 587518 w 587518"/>
                    <a:gd name="connsiteY1" fmla="*/ 71437 h 391026"/>
                    <a:gd name="connsiteX2" fmla="*/ 582755 w 587518"/>
                    <a:gd name="connsiteY2" fmla="*/ 193346 h 391026"/>
                    <a:gd name="connsiteX3" fmla="*/ 385544 w 587518"/>
                    <a:gd name="connsiteY3" fmla="*/ 391026 h 391026"/>
                    <a:gd name="connsiteX4" fmla="*/ 4762 w 587518"/>
                    <a:gd name="connsiteY4" fmla="*/ 390990 h 391026"/>
                    <a:gd name="connsiteX5" fmla="*/ 0 w 587518"/>
                    <a:gd name="connsiteY5" fmla="*/ 0 h 391026"/>
                    <a:gd name="connsiteX0" fmla="*/ 142889 w 582769"/>
                    <a:gd name="connsiteY0" fmla="*/ 83344 h 319589"/>
                    <a:gd name="connsiteX1" fmla="*/ 582769 w 582769"/>
                    <a:gd name="connsiteY1" fmla="*/ 0 h 319589"/>
                    <a:gd name="connsiteX2" fmla="*/ 578006 w 582769"/>
                    <a:gd name="connsiteY2" fmla="*/ 121909 h 319589"/>
                    <a:gd name="connsiteX3" fmla="*/ 380795 w 582769"/>
                    <a:gd name="connsiteY3" fmla="*/ 319589 h 319589"/>
                    <a:gd name="connsiteX4" fmla="*/ 13 w 582769"/>
                    <a:gd name="connsiteY4" fmla="*/ 319553 h 319589"/>
                    <a:gd name="connsiteX5" fmla="*/ 142889 w 582769"/>
                    <a:gd name="connsiteY5" fmla="*/ 83344 h 319589"/>
                    <a:gd name="connsiteX0" fmla="*/ 142906 w 582786"/>
                    <a:gd name="connsiteY0" fmla="*/ 83344 h 319589"/>
                    <a:gd name="connsiteX1" fmla="*/ 582786 w 582786"/>
                    <a:gd name="connsiteY1" fmla="*/ 0 h 319589"/>
                    <a:gd name="connsiteX2" fmla="*/ 578023 w 582786"/>
                    <a:gd name="connsiteY2" fmla="*/ 121909 h 319589"/>
                    <a:gd name="connsiteX3" fmla="*/ 380812 w 582786"/>
                    <a:gd name="connsiteY3" fmla="*/ 319589 h 319589"/>
                    <a:gd name="connsiteX4" fmla="*/ 30 w 582786"/>
                    <a:gd name="connsiteY4" fmla="*/ 319553 h 319589"/>
                    <a:gd name="connsiteX5" fmla="*/ 142906 w 582786"/>
                    <a:gd name="connsiteY5" fmla="*/ 83344 h 319589"/>
                    <a:gd name="connsiteX0" fmla="*/ 37132 w 622268"/>
                    <a:gd name="connsiteY0" fmla="*/ 188119 h 319589"/>
                    <a:gd name="connsiteX1" fmla="*/ 622268 w 622268"/>
                    <a:gd name="connsiteY1" fmla="*/ 0 h 319589"/>
                    <a:gd name="connsiteX2" fmla="*/ 617505 w 622268"/>
                    <a:gd name="connsiteY2" fmla="*/ 121909 h 319589"/>
                    <a:gd name="connsiteX3" fmla="*/ 420294 w 622268"/>
                    <a:gd name="connsiteY3" fmla="*/ 319589 h 319589"/>
                    <a:gd name="connsiteX4" fmla="*/ 39512 w 622268"/>
                    <a:gd name="connsiteY4" fmla="*/ 319553 h 319589"/>
                    <a:gd name="connsiteX5" fmla="*/ 37132 w 622268"/>
                    <a:gd name="connsiteY5" fmla="*/ 188119 h 319589"/>
                    <a:gd name="connsiteX0" fmla="*/ 9623 w 594759"/>
                    <a:gd name="connsiteY0" fmla="*/ 188119 h 319589"/>
                    <a:gd name="connsiteX1" fmla="*/ 594759 w 594759"/>
                    <a:gd name="connsiteY1" fmla="*/ 0 h 319589"/>
                    <a:gd name="connsiteX2" fmla="*/ 589996 w 594759"/>
                    <a:gd name="connsiteY2" fmla="*/ 121909 h 319589"/>
                    <a:gd name="connsiteX3" fmla="*/ 392785 w 594759"/>
                    <a:gd name="connsiteY3" fmla="*/ 319589 h 319589"/>
                    <a:gd name="connsiteX4" fmla="*/ 12003 w 594759"/>
                    <a:gd name="connsiteY4" fmla="*/ 319553 h 319589"/>
                    <a:gd name="connsiteX5" fmla="*/ 9623 w 594759"/>
                    <a:gd name="connsiteY5" fmla="*/ 188119 h 319589"/>
                    <a:gd name="connsiteX0" fmla="*/ 10939 w 596075"/>
                    <a:gd name="connsiteY0" fmla="*/ 188119 h 324316"/>
                    <a:gd name="connsiteX1" fmla="*/ 596075 w 596075"/>
                    <a:gd name="connsiteY1" fmla="*/ 0 h 324316"/>
                    <a:gd name="connsiteX2" fmla="*/ 591312 w 596075"/>
                    <a:gd name="connsiteY2" fmla="*/ 121909 h 324316"/>
                    <a:gd name="connsiteX3" fmla="*/ 394101 w 596075"/>
                    <a:gd name="connsiteY3" fmla="*/ 319589 h 324316"/>
                    <a:gd name="connsiteX4" fmla="*/ 8557 w 596075"/>
                    <a:gd name="connsiteY4" fmla="*/ 324316 h 324316"/>
                    <a:gd name="connsiteX5" fmla="*/ 10939 w 596075"/>
                    <a:gd name="connsiteY5" fmla="*/ 188119 h 324316"/>
                    <a:gd name="connsiteX0" fmla="*/ 10939 w 596075"/>
                    <a:gd name="connsiteY0" fmla="*/ 188119 h 324316"/>
                    <a:gd name="connsiteX1" fmla="*/ 596075 w 596075"/>
                    <a:gd name="connsiteY1" fmla="*/ 0 h 324316"/>
                    <a:gd name="connsiteX2" fmla="*/ 591312 w 596075"/>
                    <a:gd name="connsiteY2" fmla="*/ 121909 h 324316"/>
                    <a:gd name="connsiteX3" fmla="*/ 394101 w 596075"/>
                    <a:gd name="connsiteY3" fmla="*/ 319589 h 324316"/>
                    <a:gd name="connsiteX4" fmla="*/ 8557 w 596075"/>
                    <a:gd name="connsiteY4" fmla="*/ 324316 h 324316"/>
                    <a:gd name="connsiteX5" fmla="*/ 10939 w 596075"/>
                    <a:gd name="connsiteY5" fmla="*/ 188119 h 324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6075" h="324316">
                      <a:moveTo>
                        <a:pt x="10939" y="188119"/>
                      </a:moveTo>
                      <a:cubicBezTo>
                        <a:pt x="155977" y="89694"/>
                        <a:pt x="401030" y="62706"/>
                        <a:pt x="596075" y="0"/>
                      </a:cubicBezTo>
                      <a:cubicBezTo>
                        <a:pt x="551624" y="76355"/>
                        <a:pt x="580994" y="100323"/>
                        <a:pt x="591312" y="121909"/>
                      </a:cubicBezTo>
                      <a:cubicBezTo>
                        <a:pt x="536688" y="174308"/>
                        <a:pt x="455869" y="267190"/>
                        <a:pt x="394101" y="319589"/>
                      </a:cubicBezTo>
                      <a:lnTo>
                        <a:pt x="8557" y="324316"/>
                      </a:lnTo>
                      <a:cubicBezTo>
                        <a:pt x="6970" y="193986"/>
                        <a:pt x="-11287" y="256536"/>
                        <a:pt x="10939" y="188119"/>
                      </a:cubicBezTo>
                      <a:close/>
                    </a:path>
                  </a:pathLst>
                </a:cu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nvGrpSpPr>
                <p:cNvPr id="39" name="Группа 301"/>
                <p:cNvGrpSpPr/>
                <p:nvPr/>
              </p:nvGrpSpPr>
              <p:grpSpPr>
                <a:xfrm>
                  <a:off x="5805983" y="4710828"/>
                  <a:ext cx="768479" cy="382676"/>
                  <a:chOff x="5837719" y="4738773"/>
                  <a:chExt cx="768479" cy="382676"/>
                </a:xfrm>
              </p:grpSpPr>
              <p:sp>
                <p:nvSpPr>
                  <p:cNvPr id="40" name="Freeform 82"/>
                  <p:cNvSpPr>
                    <a:spLocks/>
                  </p:cNvSpPr>
                  <p:nvPr/>
                </p:nvSpPr>
                <p:spPr bwMode="auto">
                  <a:xfrm>
                    <a:off x="5863635" y="4757653"/>
                    <a:ext cx="596540" cy="190372"/>
                  </a:xfrm>
                  <a:custGeom>
                    <a:avLst/>
                    <a:gdLst>
                      <a:gd name="T0" fmla="*/ 0 w 190"/>
                      <a:gd name="T1" fmla="*/ 56 h 60"/>
                      <a:gd name="T2" fmla="*/ 0 w 190"/>
                      <a:gd name="T3" fmla="*/ 56 h 60"/>
                      <a:gd name="T4" fmla="*/ 58 w 190"/>
                      <a:gd name="T5" fmla="*/ 0 h 60"/>
                      <a:gd name="T6" fmla="*/ 190 w 190"/>
                      <a:gd name="T7" fmla="*/ 0 h 60"/>
                      <a:gd name="T8" fmla="*/ 130 w 190"/>
                      <a:gd name="T9" fmla="*/ 60 h 60"/>
                      <a:gd name="T10" fmla="*/ 0 w 190"/>
                      <a:gd name="T11" fmla="*/ 56 h 60"/>
                      <a:gd name="connsiteX0" fmla="*/ 0 w 10416"/>
                      <a:gd name="connsiteY0" fmla="*/ 17628 h 17628"/>
                      <a:gd name="connsiteX1" fmla="*/ 416 w 10416"/>
                      <a:gd name="connsiteY1" fmla="*/ 9333 h 17628"/>
                      <a:gd name="connsiteX2" fmla="*/ 3469 w 10416"/>
                      <a:gd name="connsiteY2" fmla="*/ 0 h 17628"/>
                      <a:gd name="connsiteX3" fmla="*/ 10416 w 10416"/>
                      <a:gd name="connsiteY3" fmla="*/ 0 h 17628"/>
                      <a:gd name="connsiteX4" fmla="*/ 7258 w 10416"/>
                      <a:gd name="connsiteY4" fmla="*/ 10000 h 17628"/>
                      <a:gd name="connsiteX5" fmla="*/ 0 w 10416"/>
                      <a:gd name="connsiteY5" fmla="*/ 17628 h 17628"/>
                      <a:gd name="connsiteX0" fmla="*/ 6842 w 10000"/>
                      <a:gd name="connsiteY0" fmla="*/ 10000 h 10000"/>
                      <a:gd name="connsiteX1" fmla="*/ 0 w 10000"/>
                      <a:gd name="connsiteY1" fmla="*/ 9333 h 10000"/>
                      <a:gd name="connsiteX2" fmla="*/ 3053 w 10000"/>
                      <a:gd name="connsiteY2" fmla="*/ 0 h 10000"/>
                      <a:gd name="connsiteX3" fmla="*/ 10000 w 10000"/>
                      <a:gd name="connsiteY3" fmla="*/ 0 h 10000"/>
                      <a:gd name="connsiteX4" fmla="*/ 6842 w 10000"/>
                      <a:gd name="connsiteY4" fmla="*/ 10000 h 10000"/>
                      <a:gd name="connsiteX0" fmla="*/ 7050 w 10208"/>
                      <a:gd name="connsiteY0" fmla="*/ 10000 h 10123"/>
                      <a:gd name="connsiteX1" fmla="*/ 0 w 10208"/>
                      <a:gd name="connsiteY1" fmla="*/ 10123 h 10123"/>
                      <a:gd name="connsiteX2" fmla="*/ 3261 w 10208"/>
                      <a:gd name="connsiteY2" fmla="*/ 0 h 10123"/>
                      <a:gd name="connsiteX3" fmla="*/ 10208 w 10208"/>
                      <a:gd name="connsiteY3" fmla="*/ 0 h 10123"/>
                      <a:gd name="connsiteX4" fmla="*/ 7050 w 10208"/>
                      <a:gd name="connsiteY4" fmla="*/ 10000 h 10123"/>
                      <a:gd name="connsiteX0" fmla="*/ 7050 w 10416"/>
                      <a:gd name="connsiteY0" fmla="*/ 10263 h 10386"/>
                      <a:gd name="connsiteX1" fmla="*/ 0 w 10416"/>
                      <a:gd name="connsiteY1" fmla="*/ 10386 h 10386"/>
                      <a:gd name="connsiteX2" fmla="*/ 3261 w 10416"/>
                      <a:gd name="connsiteY2" fmla="*/ 263 h 10386"/>
                      <a:gd name="connsiteX3" fmla="*/ 10416 w 10416"/>
                      <a:gd name="connsiteY3" fmla="*/ 0 h 10386"/>
                      <a:gd name="connsiteX4" fmla="*/ 7050 w 10416"/>
                      <a:gd name="connsiteY4" fmla="*/ 10263 h 10386"/>
                      <a:gd name="connsiteX0" fmla="*/ 7050 w 10416"/>
                      <a:gd name="connsiteY0" fmla="*/ 10263 h 10386"/>
                      <a:gd name="connsiteX1" fmla="*/ 0 w 10416"/>
                      <a:gd name="connsiteY1" fmla="*/ 10386 h 10386"/>
                      <a:gd name="connsiteX2" fmla="*/ 3261 w 10416"/>
                      <a:gd name="connsiteY2" fmla="*/ 395 h 10386"/>
                      <a:gd name="connsiteX3" fmla="*/ 10416 w 10416"/>
                      <a:gd name="connsiteY3" fmla="*/ 0 h 10386"/>
                      <a:gd name="connsiteX4" fmla="*/ 7050 w 10416"/>
                      <a:gd name="connsiteY4" fmla="*/ 10263 h 10386"/>
                      <a:gd name="connsiteX0" fmla="*/ 7050 w 10416"/>
                      <a:gd name="connsiteY0" fmla="*/ 10263 h 10386"/>
                      <a:gd name="connsiteX1" fmla="*/ 0 w 10416"/>
                      <a:gd name="connsiteY1" fmla="*/ 10386 h 10386"/>
                      <a:gd name="connsiteX2" fmla="*/ 3261 w 10416"/>
                      <a:gd name="connsiteY2" fmla="*/ 395 h 10386"/>
                      <a:gd name="connsiteX3" fmla="*/ 10416 w 10416"/>
                      <a:gd name="connsiteY3" fmla="*/ 0 h 10386"/>
                      <a:gd name="connsiteX4" fmla="*/ 7050 w 10416"/>
                      <a:gd name="connsiteY4" fmla="*/ 10263 h 10386"/>
                      <a:gd name="connsiteX0" fmla="*/ 6967 w 10416"/>
                      <a:gd name="connsiteY0" fmla="*/ 10526 h 10526"/>
                      <a:gd name="connsiteX1" fmla="*/ 0 w 10416"/>
                      <a:gd name="connsiteY1" fmla="*/ 10386 h 10526"/>
                      <a:gd name="connsiteX2" fmla="*/ 3261 w 10416"/>
                      <a:gd name="connsiteY2" fmla="*/ 395 h 10526"/>
                      <a:gd name="connsiteX3" fmla="*/ 10416 w 10416"/>
                      <a:gd name="connsiteY3" fmla="*/ 0 h 10526"/>
                      <a:gd name="connsiteX4" fmla="*/ 6967 w 10416"/>
                      <a:gd name="connsiteY4" fmla="*/ 10526 h 10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16" h="10526">
                        <a:moveTo>
                          <a:pt x="6967" y="10526"/>
                        </a:moveTo>
                        <a:lnTo>
                          <a:pt x="0" y="10386"/>
                        </a:lnTo>
                        <a:lnTo>
                          <a:pt x="3261" y="395"/>
                        </a:lnTo>
                        <a:lnTo>
                          <a:pt x="10416" y="0"/>
                        </a:lnTo>
                        <a:lnTo>
                          <a:pt x="6967" y="10526"/>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algn="ctr"/>
                    <a:endParaRPr lang="ru-RU" b="1" dirty="0"/>
                  </a:p>
                </p:txBody>
              </p:sp>
              <p:sp>
                <p:nvSpPr>
                  <p:cNvPr id="41" name="Хорда 40"/>
                  <p:cNvSpPr/>
                  <p:nvPr/>
                </p:nvSpPr>
                <p:spPr>
                  <a:xfrm rot="3373513">
                    <a:off x="5833608" y="4925725"/>
                    <a:ext cx="193490" cy="185267"/>
                  </a:xfrm>
                  <a:prstGeom prst="chord">
                    <a:avLst>
                      <a:gd name="adj1" fmla="val 4830552"/>
                      <a:gd name="adj2" fmla="val 10449454"/>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48" name="Дуга 47"/>
                  <p:cNvSpPr/>
                  <p:nvPr/>
                </p:nvSpPr>
                <p:spPr>
                  <a:xfrm rot="13806491">
                    <a:off x="6225903" y="4905449"/>
                    <a:ext cx="216000" cy="216000"/>
                  </a:xfrm>
                  <a:prstGeom prst="arc">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sp>
                <p:nvSpPr>
                  <p:cNvPr id="49" name="Дуга 48"/>
                  <p:cNvSpPr/>
                  <p:nvPr/>
                </p:nvSpPr>
                <p:spPr>
                  <a:xfrm rot="13730604">
                    <a:off x="6426198" y="4738773"/>
                    <a:ext cx="180000" cy="180000"/>
                  </a:xfrm>
                  <a:prstGeom prst="arc">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cxnSp>
                <p:nvCxnSpPr>
                  <p:cNvPr id="50" name="Прямая соединительная линия 49"/>
                  <p:cNvCxnSpPr>
                    <a:stCxn id="49" idx="0"/>
                  </p:cNvCxnSpPr>
                  <p:nvPr/>
                </p:nvCxnSpPr>
                <p:spPr>
                  <a:xfrm flipH="1">
                    <a:off x="6251663" y="4888004"/>
                    <a:ext cx="196773" cy="196146"/>
                  </a:xfrm>
                  <a:prstGeom prst="line">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Прямая соединительная линия 50"/>
                  <p:cNvCxnSpPr>
                    <a:stCxn id="41" idx="0"/>
                    <a:endCxn id="48" idx="0"/>
                  </p:cNvCxnSpPr>
                  <p:nvPr/>
                </p:nvCxnSpPr>
                <p:spPr>
                  <a:xfrm>
                    <a:off x="5862822" y="5081920"/>
                    <a:ext cx="388217" cy="794"/>
                  </a:xfrm>
                  <a:prstGeom prst="line">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cxnSp>
            </p:grpSp>
          </p:grpSp>
        </p:grpSp>
        <p:grpSp>
          <p:nvGrpSpPr>
            <p:cNvPr id="24" name="Группа 31"/>
            <p:cNvGrpSpPr>
              <a:grpSpLocks noChangeAspect="1"/>
            </p:cNvGrpSpPr>
            <p:nvPr/>
          </p:nvGrpSpPr>
          <p:grpSpPr>
            <a:xfrm>
              <a:off x="7169882" y="4342232"/>
              <a:ext cx="497050" cy="944461"/>
              <a:chOff x="6594116" y="3288627"/>
              <a:chExt cx="875120" cy="1662839"/>
            </a:xfrm>
            <a:solidFill>
              <a:schemeClr val="accent3"/>
            </a:solidFill>
          </p:grpSpPr>
          <p:sp>
            <p:nvSpPr>
              <p:cNvPr id="25" name="Овал 24"/>
              <p:cNvSpPr/>
              <p:nvPr/>
            </p:nvSpPr>
            <p:spPr>
              <a:xfrm>
                <a:off x="6909024" y="3288627"/>
                <a:ext cx="216000" cy="216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26" name="Скругленный прямоугольник 25"/>
              <p:cNvSpPr/>
              <p:nvPr/>
            </p:nvSpPr>
            <p:spPr>
              <a:xfrm rot="19038230">
                <a:off x="7017460" y="3772767"/>
                <a:ext cx="451776" cy="1440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27" name="Скругленный прямоугольник 26"/>
              <p:cNvSpPr/>
              <p:nvPr/>
            </p:nvSpPr>
            <p:spPr>
              <a:xfrm rot="19466533">
                <a:off x="6594116" y="3668109"/>
                <a:ext cx="499557" cy="1440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28" name="Скругленный прямоугольник 27"/>
              <p:cNvSpPr/>
              <p:nvPr/>
            </p:nvSpPr>
            <p:spPr>
              <a:xfrm rot="5962447">
                <a:off x="6445560" y="3933012"/>
                <a:ext cx="440675" cy="12948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29" name="Скругленный прямоугольник 28"/>
              <p:cNvSpPr/>
              <p:nvPr/>
            </p:nvSpPr>
            <p:spPr>
              <a:xfrm rot="15112170">
                <a:off x="6827443" y="3715453"/>
                <a:ext cx="488586" cy="14747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30" name="Скругленный прямоугольник 29"/>
              <p:cNvSpPr/>
              <p:nvPr/>
            </p:nvSpPr>
            <p:spPr>
              <a:xfrm rot="16665682">
                <a:off x="6647958" y="3778801"/>
                <a:ext cx="599409" cy="22753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31" name="Скругленный прямоугольник 30"/>
              <p:cNvSpPr/>
              <p:nvPr/>
            </p:nvSpPr>
            <p:spPr>
              <a:xfrm rot="729132">
                <a:off x="6876258" y="4143882"/>
                <a:ext cx="556198" cy="1440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32" name="Скругленный прямоугольник 31"/>
              <p:cNvSpPr/>
              <p:nvPr/>
            </p:nvSpPr>
            <p:spPr>
              <a:xfrm rot="4184132">
                <a:off x="6683061" y="4249437"/>
                <a:ext cx="556198" cy="1440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33" name="Скругленный прямоугольник 32"/>
              <p:cNvSpPr/>
              <p:nvPr/>
            </p:nvSpPr>
            <p:spPr>
              <a:xfrm rot="7888334">
                <a:off x="6610442" y="4601367"/>
                <a:ext cx="556198" cy="1440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34" name="Скругленный прямоугольник 33"/>
              <p:cNvSpPr/>
              <p:nvPr/>
            </p:nvSpPr>
            <p:spPr>
              <a:xfrm rot="5656196">
                <a:off x="7080831" y="4402835"/>
                <a:ext cx="556198" cy="1440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sp>
        <p:nvSpPr>
          <p:cNvPr id="22" name="TextBox 21"/>
          <p:cNvSpPr txBox="1"/>
          <p:nvPr/>
        </p:nvSpPr>
        <p:spPr>
          <a:xfrm>
            <a:off x="5986045" y="5423375"/>
            <a:ext cx="1975779" cy="468906"/>
          </a:xfrm>
          <a:prstGeom prst="rect">
            <a:avLst/>
          </a:prstGeom>
          <a:noFill/>
        </p:spPr>
        <p:txBody>
          <a:bodyPr wrap="square" lIns="0" tIns="0" rIns="0" bIns="0" rtlCol="0" anchor="ctr" anchorCtr="0">
            <a:spAutoFit/>
          </a:bodyPr>
          <a:lstStyle/>
          <a:p>
            <a:pPr algn="ctr">
              <a:lnSpc>
                <a:spcPts val="1825"/>
              </a:lnSpc>
            </a:pPr>
            <a:r>
              <a:rPr lang="ru-RU" sz="1500" b="1" spc="-37" dirty="0"/>
              <a:t>Активность — залог успешного обучения</a:t>
            </a:r>
          </a:p>
        </p:txBody>
      </p:sp>
      <p:grpSp>
        <p:nvGrpSpPr>
          <p:cNvPr id="6" name="Группа 5"/>
          <p:cNvGrpSpPr/>
          <p:nvPr/>
        </p:nvGrpSpPr>
        <p:grpSpPr>
          <a:xfrm>
            <a:off x="7421467" y="1702418"/>
            <a:ext cx="238765" cy="357892"/>
            <a:chOff x="7835900" y="1798253"/>
            <a:chExt cx="293555" cy="484275"/>
          </a:xfrm>
        </p:grpSpPr>
        <p:sp>
          <p:nvSpPr>
            <p:cNvPr id="3" name="Прямоугольник 2"/>
            <p:cNvSpPr/>
            <p:nvPr/>
          </p:nvSpPr>
          <p:spPr>
            <a:xfrm>
              <a:off x="7835900" y="1888650"/>
              <a:ext cx="125924" cy="297709"/>
            </a:xfrm>
            <a:prstGeom prst="rect">
              <a:avLst/>
            </a:prstGeom>
            <a:noFill/>
            <a:ln w="28575">
              <a:solidFill>
                <a:srgbClr val="02408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5" name="Трапеция 4"/>
            <p:cNvSpPr/>
            <p:nvPr/>
          </p:nvSpPr>
          <p:spPr>
            <a:xfrm rot="16200000">
              <a:off x="7803503" y="1956577"/>
              <a:ext cx="484275" cy="167628"/>
            </a:xfrm>
            <a:prstGeom prst="trapezoid">
              <a:avLst>
                <a:gd name="adj" fmla="val 55305"/>
              </a:avLst>
            </a:prstGeom>
            <a:noFill/>
            <a:ln w="28575">
              <a:solidFill>
                <a:srgbClr val="02408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grpSp>
    </p:spTree>
    <p:extLst>
      <p:ext uri="{BB962C8B-B14F-4D97-AF65-F5344CB8AC3E}">
        <p14:creationId xmlns:p14="http://schemas.microsoft.com/office/powerpoint/2010/main" val="12030564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a:t>Критерии ясности проблемы</a:t>
            </a:r>
            <a:endParaRPr lang="ru-RU" dirty="0"/>
          </a:p>
        </p:txBody>
      </p:sp>
      <p:sp>
        <p:nvSpPr>
          <p:cNvPr id="3" name="Номер слайда 2"/>
          <p:cNvSpPr>
            <a:spLocks noGrp="1"/>
          </p:cNvSpPr>
          <p:nvPr>
            <p:ph type="sldNum" sz="quarter" idx="12"/>
          </p:nvPr>
        </p:nvSpPr>
        <p:spPr/>
        <p:txBody>
          <a:bodyPr/>
          <a:lstStyle/>
          <a:p>
            <a:fld id="{C33C34FD-A43B-634A-9B8C-9626670F7CE8}" type="slidenum">
              <a:rPr lang="en-US" smtClean="0"/>
              <a:pPr/>
              <a:t>20</a:t>
            </a:fld>
            <a:endParaRPr lang="en-US"/>
          </a:p>
        </p:txBody>
      </p:sp>
      <p:sp>
        <p:nvSpPr>
          <p:cNvPr id="4" name="TextBox 3"/>
          <p:cNvSpPr txBox="1"/>
          <p:nvPr/>
        </p:nvSpPr>
        <p:spPr>
          <a:xfrm>
            <a:off x="762000" y="2286000"/>
            <a:ext cx="6985000" cy="1508105"/>
          </a:xfrm>
          <a:prstGeom prst="rect">
            <a:avLst/>
          </a:prstGeom>
          <a:noFill/>
        </p:spPr>
        <p:txBody>
          <a:bodyPr wrap="square" rtlCol="0">
            <a:spAutoFit/>
          </a:bodyPr>
          <a:lstStyle/>
          <a:p>
            <a:pPr marL="342900" lvl="1" indent="-342900">
              <a:spcBef>
                <a:spcPts val="1200"/>
              </a:spcBef>
              <a:buFont typeface="Arial" panose="020B0604020202020204" pitchFamily="34" charset="0"/>
              <a:buChar char="•"/>
            </a:pPr>
            <a:r>
              <a:rPr lang="ru-RU" sz="2400" dirty="0"/>
              <a:t>Однозначно понятна постороннему</a:t>
            </a:r>
          </a:p>
          <a:p>
            <a:pPr marL="342900" lvl="1" indent="-342900">
              <a:spcBef>
                <a:spcPts val="1200"/>
              </a:spcBef>
              <a:buFont typeface="Arial" panose="020B0604020202020204" pitchFamily="34" charset="0"/>
              <a:buChar char="•"/>
            </a:pPr>
            <a:r>
              <a:rPr lang="ru-RU" sz="2400" dirty="0"/>
              <a:t>Понятна мне через какое-то время</a:t>
            </a:r>
          </a:p>
          <a:p>
            <a:pPr marL="342900" lvl="1" indent="-342900">
              <a:spcBef>
                <a:spcPts val="1200"/>
              </a:spcBef>
              <a:buFont typeface="Arial" panose="020B0604020202020204" pitchFamily="34" charset="0"/>
              <a:buChar char="•"/>
            </a:pPr>
            <a:r>
              <a:rPr lang="ru-RU" sz="2400" dirty="0"/>
              <a:t>Не является констатацией факта</a:t>
            </a:r>
          </a:p>
        </p:txBody>
      </p:sp>
    </p:spTree>
    <p:extLst>
      <p:ext uri="{BB962C8B-B14F-4D97-AF65-F5344CB8AC3E}">
        <p14:creationId xmlns:p14="http://schemas.microsoft.com/office/powerpoint/2010/main" val="41566269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Правила формулирования проблемы</a:t>
            </a:r>
          </a:p>
        </p:txBody>
      </p:sp>
      <p:sp>
        <p:nvSpPr>
          <p:cNvPr id="3" name="Номер слайда 2"/>
          <p:cNvSpPr>
            <a:spLocks noGrp="1"/>
          </p:cNvSpPr>
          <p:nvPr>
            <p:ph type="sldNum" sz="quarter" idx="12"/>
          </p:nvPr>
        </p:nvSpPr>
        <p:spPr/>
        <p:txBody>
          <a:bodyPr/>
          <a:lstStyle/>
          <a:p>
            <a:fld id="{C33C34FD-A43B-634A-9B8C-9626670F7CE8}" type="slidenum">
              <a:rPr lang="en-US" smtClean="0"/>
              <a:pPr/>
              <a:t>21</a:t>
            </a:fld>
            <a:endParaRPr lang="en-US"/>
          </a:p>
        </p:txBody>
      </p:sp>
      <p:sp>
        <p:nvSpPr>
          <p:cNvPr id="4" name="TextBox 3"/>
          <p:cNvSpPr txBox="1"/>
          <p:nvPr/>
        </p:nvSpPr>
        <p:spPr>
          <a:xfrm>
            <a:off x="914400" y="1993900"/>
            <a:ext cx="7395414" cy="1877437"/>
          </a:xfrm>
          <a:prstGeom prst="rect">
            <a:avLst/>
          </a:prstGeom>
          <a:noFill/>
        </p:spPr>
        <p:txBody>
          <a:bodyPr wrap="square" rtlCol="0">
            <a:spAutoFit/>
          </a:bodyPr>
          <a:lstStyle/>
          <a:p>
            <a:pPr marL="342900" indent="-342900">
              <a:spcBef>
                <a:spcPts val="1200"/>
              </a:spcBef>
              <a:buAutoNum type="arabicPeriod"/>
            </a:pPr>
            <a:r>
              <a:rPr lang="ru-RU" sz="2400" dirty="0"/>
              <a:t>Максимальная четкость, ясность</a:t>
            </a:r>
          </a:p>
          <a:p>
            <a:pPr marL="342900" indent="-342900">
              <a:spcBef>
                <a:spcPts val="1200"/>
              </a:spcBef>
              <a:buAutoNum type="arabicPeriod"/>
            </a:pPr>
            <a:r>
              <a:rPr lang="ru-RU" sz="2400" dirty="0"/>
              <a:t>Нет оценочных прилагательных и наречий («хороший», «плохой», «эффективный»)</a:t>
            </a:r>
          </a:p>
          <a:p>
            <a:pPr marL="342900" indent="-342900">
              <a:spcBef>
                <a:spcPts val="1200"/>
              </a:spcBef>
              <a:buAutoNum type="arabicPeriod"/>
            </a:pPr>
            <a:endParaRPr lang="ru-RU" sz="2400" dirty="0"/>
          </a:p>
        </p:txBody>
      </p:sp>
    </p:spTree>
    <p:extLst>
      <p:ext uri="{BB962C8B-B14F-4D97-AF65-F5344CB8AC3E}">
        <p14:creationId xmlns:p14="http://schemas.microsoft.com/office/powerpoint/2010/main" val="13887927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Правила формулирования проблемы</a:t>
            </a:r>
          </a:p>
        </p:txBody>
      </p:sp>
      <p:sp>
        <p:nvSpPr>
          <p:cNvPr id="3" name="Номер слайда 2"/>
          <p:cNvSpPr>
            <a:spLocks noGrp="1"/>
          </p:cNvSpPr>
          <p:nvPr>
            <p:ph type="sldNum" sz="quarter" idx="12"/>
          </p:nvPr>
        </p:nvSpPr>
        <p:spPr/>
        <p:txBody>
          <a:bodyPr/>
          <a:lstStyle/>
          <a:p>
            <a:fld id="{C33C34FD-A43B-634A-9B8C-9626670F7CE8}" type="slidenum">
              <a:rPr lang="en-US" smtClean="0"/>
              <a:pPr/>
              <a:t>22</a:t>
            </a:fld>
            <a:endParaRPr lang="en-US"/>
          </a:p>
        </p:txBody>
      </p:sp>
      <p:sp>
        <p:nvSpPr>
          <p:cNvPr id="4" name="TextBox 3"/>
          <p:cNvSpPr txBox="1"/>
          <p:nvPr/>
        </p:nvSpPr>
        <p:spPr>
          <a:xfrm>
            <a:off x="914400" y="1993900"/>
            <a:ext cx="7395414" cy="1877437"/>
          </a:xfrm>
          <a:prstGeom prst="rect">
            <a:avLst/>
          </a:prstGeom>
          <a:noFill/>
        </p:spPr>
        <p:txBody>
          <a:bodyPr wrap="square" rtlCol="0">
            <a:spAutoFit/>
          </a:bodyPr>
          <a:lstStyle/>
          <a:p>
            <a:pPr marL="342900" indent="-342900">
              <a:spcBef>
                <a:spcPts val="1200"/>
              </a:spcBef>
              <a:buAutoNum type="arabicPeriod"/>
            </a:pPr>
            <a:r>
              <a:rPr lang="ru-RU" sz="2400" dirty="0"/>
              <a:t>Максимальная четкость, ясность</a:t>
            </a:r>
          </a:p>
          <a:p>
            <a:pPr marL="342900" indent="-342900">
              <a:spcBef>
                <a:spcPts val="1200"/>
              </a:spcBef>
              <a:buAutoNum type="arabicPeriod"/>
            </a:pPr>
            <a:r>
              <a:rPr lang="ru-RU" sz="2400" dirty="0"/>
              <a:t>Нет оценочных прилагательных и наречий («хороший», «плохой», «эффективный»)</a:t>
            </a:r>
          </a:p>
          <a:p>
            <a:pPr marL="342900" indent="-342900">
              <a:spcBef>
                <a:spcPts val="1200"/>
              </a:spcBef>
              <a:buAutoNum type="arabicPeriod"/>
            </a:pPr>
            <a:r>
              <a:rPr lang="ru-RU" sz="2400" dirty="0"/>
              <a:t>Находится в вашей области </a:t>
            </a:r>
            <a:r>
              <a:rPr lang="ru-RU" sz="2400" dirty="0" smtClean="0"/>
              <a:t>ответственности</a:t>
            </a:r>
            <a:endParaRPr lang="ru-RU" sz="2400" dirty="0"/>
          </a:p>
        </p:txBody>
      </p:sp>
    </p:spTree>
    <p:extLst>
      <p:ext uri="{BB962C8B-B14F-4D97-AF65-F5344CB8AC3E}">
        <p14:creationId xmlns:p14="http://schemas.microsoft.com/office/powerpoint/2010/main" val="13887927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Модель КВН</a:t>
            </a:r>
          </a:p>
        </p:txBody>
      </p:sp>
      <p:sp>
        <p:nvSpPr>
          <p:cNvPr id="3" name="Номер слайда 2"/>
          <p:cNvSpPr>
            <a:spLocks noGrp="1"/>
          </p:cNvSpPr>
          <p:nvPr>
            <p:ph type="sldNum" sz="quarter" idx="12"/>
          </p:nvPr>
        </p:nvSpPr>
        <p:spPr/>
        <p:txBody>
          <a:bodyPr/>
          <a:lstStyle/>
          <a:p>
            <a:fld id="{C33C34FD-A43B-634A-9B8C-9626670F7CE8}" type="slidenum">
              <a:rPr lang="en-US" smtClean="0"/>
              <a:pPr/>
              <a:t>23</a:t>
            </a:fld>
            <a:endParaRPr lang="en-US"/>
          </a:p>
        </p:txBody>
      </p:sp>
      <p:sp>
        <p:nvSpPr>
          <p:cNvPr id="4" name="Овал 3"/>
          <p:cNvSpPr/>
          <p:nvPr/>
        </p:nvSpPr>
        <p:spPr>
          <a:xfrm>
            <a:off x="850900" y="1854200"/>
            <a:ext cx="7458914" cy="3238500"/>
          </a:xfrm>
          <a:prstGeom prst="ellipse">
            <a:avLst/>
          </a:prstGeom>
          <a:solidFill>
            <a:srgbClr val="FFD1D1"/>
          </a:solidFill>
          <a:ln w="38100">
            <a:solidFill>
              <a:schemeClr val="accent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5" name="Овал 4"/>
          <p:cNvSpPr/>
          <p:nvPr/>
        </p:nvSpPr>
        <p:spPr>
          <a:xfrm>
            <a:off x="1155700" y="2305050"/>
            <a:ext cx="4775200" cy="2286000"/>
          </a:xfrm>
          <a:prstGeom prst="ellipse">
            <a:avLst/>
          </a:prstGeom>
          <a:solidFill>
            <a:schemeClr val="accent5">
              <a:lumMod val="60000"/>
              <a:lumOff val="40000"/>
            </a:schemeClr>
          </a:solidFill>
          <a:ln w="38100">
            <a:solidFill>
              <a:schemeClr val="accent5">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6" name="Овал 5"/>
          <p:cNvSpPr/>
          <p:nvPr/>
        </p:nvSpPr>
        <p:spPr>
          <a:xfrm>
            <a:off x="1562100" y="2584450"/>
            <a:ext cx="2273300" cy="1701800"/>
          </a:xfrm>
          <a:prstGeom prst="ellipse">
            <a:avLst/>
          </a:prstGeom>
          <a:solidFill>
            <a:schemeClr val="accent1">
              <a:lumMod val="60000"/>
              <a:lumOff val="40000"/>
            </a:schemeClr>
          </a:solidFill>
          <a:ln w="3810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2400" dirty="0"/>
          </a:p>
        </p:txBody>
      </p:sp>
      <p:sp>
        <p:nvSpPr>
          <p:cNvPr id="7" name="TextBox 6"/>
          <p:cNvSpPr txBox="1"/>
          <p:nvPr/>
        </p:nvSpPr>
        <p:spPr>
          <a:xfrm>
            <a:off x="4000500" y="3242617"/>
            <a:ext cx="1587500" cy="461665"/>
          </a:xfrm>
          <a:prstGeom prst="rect">
            <a:avLst/>
          </a:prstGeom>
          <a:noFill/>
        </p:spPr>
        <p:txBody>
          <a:bodyPr wrap="square" rtlCol="0">
            <a:spAutoFit/>
          </a:bodyPr>
          <a:lstStyle/>
          <a:p>
            <a:r>
              <a:rPr lang="ru-RU" sz="2400" dirty="0">
                <a:solidFill>
                  <a:schemeClr val="accent5">
                    <a:lumMod val="50000"/>
                  </a:schemeClr>
                </a:solidFill>
              </a:rPr>
              <a:t>Влияние</a:t>
            </a:r>
          </a:p>
        </p:txBody>
      </p:sp>
      <p:sp>
        <p:nvSpPr>
          <p:cNvPr id="8" name="TextBox 7"/>
          <p:cNvSpPr txBox="1"/>
          <p:nvPr/>
        </p:nvSpPr>
        <p:spPr>
          <a:xfrm>
            <a:off x="6032500" y="3242616"/>
            <a:ext cx="2209800" cy="461665"/>
          </a:xfrm>
          <a:prstGeom prst="rect">
            <a:avLst/>
          </a:prstGeom>
          <a:noFill/>
        </p:spPr>
        <p:txBody>
          <a:bodyPr wrap="square" rtlCol="0">
            <a:spAutoFit/>
          </a:bodyPr>
          <a:lstStyle/>
          <a:p>
            <a:r>
              <a:rPr lang="ru-RU" sz="2400" dirty="0">
                <a:solidFill>
                  <a:schemeClr val="accent2">
                    <a:lumMod val="50000"/>
                  </a:schemeClr>
                </a:solidFill>
              </a:rPr>
              <a:t>Наблюдение</a:t>
            </a:r>
          </a:p>
        </p:txBody>
      </p:sp>
      <p:sp>
        <p:nvSpPr>
          <p:cNvPr id="9" name="TextBox 8"/>
          <p:cNvSpPr txBox="1"/>
          <p:nvPr/>
        </p:nvSpPr>
        <p:spPr>
          <a:xfrm>
            <a:off x="1955800" y="3217217"/>
            <a:ext cx="1587500" cy="461665"/>
          </a:xfrm>
          <a:prstGeom prst="rect">
            <a:avLst/>
          </a:prstGeom>
          <a:noFill/>
        </p:spPr>
        <p:txBody>
          <a:bodyPr wrap="square" rtlCol="0">
            <a:spAutoFit/>
          </a:bodyPr>
          <a:lstStyle/>
          <a:p>
            <a:r>
              <a:rPr lang="ru-RU" sz="2400" dirty="0">
                <a:solidFill>
                  <a:schemeClr val="tx2">
                    <a:lumMod val="75000"/>
                  </a:schemeClr>
                </a:solidFill>
              </a:rPr>
              <a:t>Контроль</a:t>
            </a:r>
          </a:p>
        </p:txBody>
      </p:sp>
      <p:sp>
        <p:nvSpPr>
          <p:cNvPr id="10" name="TextBox 9"/>
          <p:cNvSpPr txBox="1"/>
          <p:nvPr/>
        </p:nvSpPr>
        <p:spPr>
          <a:xfrm>
            <a:off x="863600" y="5410200"/>
            <a:ext cx="7239000" cy="1200329"/>
          </a:xfrm>
          <a:prstGeom prst="rect">
            <a:avLst/>
          </a:prstGeom>
          <a:noFill/>
        </p:spPr>
        <p:txBody>
          <a:bodyPr wrap="square" rtlCol="0">
            <a:spAutoFit/>
          </a:bodyPr>
          <a:lstStyle/>
          <a:p>
            <a:r>
              <a:rPr lang="ru-RU" sz="2400" dirty="0"/>
              <a:t>Проверяйте, что вы решаете проблему, которая находится на вашем уровне или на один уровень выше</a:t>
            </a:r>
          </a:p>
        </p:txBody>
      </p:sp>
    </p:spTree>
    <p:extLst>
      <p:ext uri="{BB962C8B-B14F-4D97-AF65-F5344CB8AC3E}">
        <p14:creationId xmlns:p14="http://schemas.microsoft.com/office/powerpoint/2010/main" val="2828457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Правила формулирования проблемы</a:t>
            </a:r>
          </a:p>
        </p:txBody>
      </p:sp>
      <p:sp>
        <p:nvSpPr>
          <p:cNvPr id="3" name="Номер слайда 2"/>
          <p:cNvSpPr>
            <a:spLocks noGrp="1"/>
          </p:cNvSpPr>
          <p:nvPr>
            <p:ph type="sldNum" sz="quarter" idx="12"/>
          </p:nvPr>
        </p:nvSpPr>
        <p:spPr/>
        <p:txBody>
          <a:bodyPr/>
          <a:lstStyle/>
          <a:p>
            <a:fld id="{C33C34FD-A43B-634A-9B8C-9626670F7CE8}" type="slidenum">
              <a:rPr lang="en-US" smtClean="0"/>
              <a:pPr/>
              <a:t>24</a:t>
            </a:fld>
            <a:endParaRPr lang="en-US"/>
          </a:p>
        </p:txBody>
      </p:sp>
      <p:sp>
        <p:nvSpPr>
          <p:cNvPr id="4" name="TextBox 3"/>
          <p:cNvSpPr txBox="1"/>
          <p:nvPr/>
        </p:nvSpPr>
        <p:spPr>
          <a:xfrm>
            <a:off x="914400" y="1993900"/>
            <a:ext cx="7395414" cy="2400657"/>
          </a:xfrm>
          <a:prstGeom prst="rect">
            <a:avLst/>
          </a:prstGeom>
          <a:noFill/>
        </p:spPr>
        <p:txBody>
          <a:bodyPr wrap="square" rtlCol="0">
            <a:spAutoFit/>
          </a:bodyPr>
          <a:lstStyle/>
          <a:p>
            <a:pPr marL="342900" indent="-342900">
              <a:spcBef>
                <a:spcPts val="1200"/>
              </a:spcBef>
              <a:buAutoNum type="arabicPeriod"/>
            </a:pPr>
            <a:r>
              <a:rPr lang="ru-RU" sz="2400" dirty="0"/>
              <a:t>Максимальная четкость, ясность</a:t>
            </a:r>
          </a:p>
          <a:p>
            <a:pPr marL="342900" indent="-342900">
              <a:spcBef>
                <a:spcPts val="1200"/>
              </a:spcBef>
              <a:buAutoNum type="arabicPeriod"/>
            </a:pPr>
            <a:r>
              <a:rPr lang="ru-RU" sz="2400" dirty="0"/>
              <a:t>Нет оценочных прилагательных и наречий («хороший», «плохой», «эффективный»)</a:t>
            </a:r>
          </a:p>
          <a:p>
            <a:pPr marL="342900" indent="-342900">
              <a:spcBef>
                <a:spcPts val="1200"/>
              </a:spcBef>
              <a:buAutoNum type="arabicPeriod"/>
            </a:pPr>
            <a:r>
              <a:rPr lang="ru-RU" sz="2400" dirty="0"/>
              <a:t>Находится в вашей области ответственности</a:t>
            </a:r>
          </a:p>
          <a:p>
            <a:pPr marL="342900" indent="-342900">
              <a:spcBef>
                <a:spcPts val="1200"/>
              </a:spcBef>
              <a:buAutoNum type="arabicPeriod"/>
            </a:pPr>
            <a:r>
              <a:rPr lang="ru-RU" sz="2400" dirty="0"/>
              <a:t>Нет предполагаемых </a:t>
            </a:r>
            <a:r>
              <a:rPr lang="ru-RU" sz="2400" dirty="0" smtClean="0"/>
              <a:t>причин</a:t>
            </a:r>
            <a:endParaRPr lang="ru-RU" sz="2400" dirty="0"/>
          </a:p>
        </p:txBody>
      </p:sp>
    </p:spTree>
    <p:extLst>
      <p:ext uri="{BB962C8B-B14F-4D97-AF65-F5344CB8AC3E}">
        <p14:creationId xmlns:p14="http://schemas.microsoft.com/office/powerpoint/2010/main" val="13887927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Правила формулирования проблемы</a:t>
            </a:r>
          </a:p>
        </p:txBody>
      </p:sp>
      <p:sp>
        <p:nvSpPr>
          <p:cNvPr id="3" name="Номер слайда 2"/>
          <p:cNvSpPr>
            <a:spLocks noGrp="1"/>
          </p:cNvSpPr>
          <p:nvPr>
            <p:ph type="sldNum" sz="quarter" idx="12"/>
          </p:nvPr>
        </p:nvSpPr>
        <p:spPr/>
        <p:txBody>
          <a:bodyPr/>
          <a:lstStyle/>
          <a:p>
            <a:fld id="{C33C34FD-A43B-634A-9B8C-9626670F7CE8}" type="slidenum">
              <a:rPr lang="en-US" smtClean="0"/>
              <a:pPr/>
              <a:t>25</a:t>
            </a:fld>
            <a:endParaRPr lang="en-US"/>
          </a:p>
        </p:txBody>
      </p:sp>
      <p:sp>
        <p:nvSpPr>
          <p:cNvPr id="4" name="TextBox 3"/>
          <p:cNvSpPr txBox="1"/>
          <p:nvPr/>
        </p:nvSpPr>
        <p:spPr>
          <a:xfrm>
            <a:off x="914400" y="1993900"/>
            <a:ext cx="7395414" cy="2923877"/>
          </a:xfrm>
          <a:prstGeom prst="rect">
            <a:avLst/>
          </a:prstGeom>
          <a:noFill/>
        </p:spPr>
        <p:txBody>
          <a:bodyPr wrap="square" rtlCol="0">
            <a:spAutoFit/>
          </a:bodyPr>
          <a:lstStyle/>
          <a:p>
            <a:pPr marL="342900" indent="-342900">
              <a:spcBef>
                <a:spcPts val="1200"/>
              </a:spcBef>
              <a:buAutoNum type="arabicPeriod"/>
            </a:pPr>
            <a:r>
              <a:rPr lang="ru-RU" sz="2400" dirty="0"/>
              <a:t>Максимальная четкость, ясность</a:t>
            </a:r>
          </a:p>
          <a:p>
            <a:pPr marL="342900" indent="-342900">
              <a:spcBef>
                <a:spcPts val="1200"/>
              </a:spcBef>
              <a:buAutoNum type="arabicPeriod"/>
            </a:pPr>
            <a:r>
              <a:rPr lang="ru-RU" sz="2400" dirty="0"/>
              <a:t>Нет оценочных прилагательных и наречий («хороший», «плохой», «эффективный»)</a:t>
            </a:r>
          </a:p>
          <a:p>
            <a:pPr marL="342900" indent="-342900">
              <a:spcBef>
                <a:spcPts val="1200"/>
              </a:spcBef>
              <a:buAutoNum type="arabicPeriod"/>
            </a:pPr>
            <a:r>
              <a:rPr lang="ru-RU" sz="2400" dirty="0"/>
              <a:t>Находится в вашей области ответственности</a:t>
            </a:r>
          </a:p>
          <a:p>
            <a:pPr marL="342900" indent="-342900">
              <a:spcBef>
                <a:spcPts val="1200"/>
              </a:spcBef>
              <a:buAutoNum type="arabicPeriod"/>
            </a:pPr>
            <a:r>
              <a:rPr lang="ru-RU" sz="2400" dirty="0"/>
              <a:t>Нет предполагаемых причин</a:t>
            </a:r>
          </a:p>
          <a:p>
            <a:pPr marL="342900" indent="-342900">
              <a:spcBef>
                <a:spcPts val="1200"/>
              </a:spcBef>
              <a:buAutoNum type="arabicPeriod"/>
            </a:pPr>
            <a:r>
              <a:rPr lang="ru-RU" sz="2400" dirty="0"/>
              <a:t>Нет обвинения </a:t>
            </a:r>
            <a:r>
              <a:rPr lang="ru-RU" sz="2400" dirty="0" smtClean="0"/>
              <a:t>кого-либо</a:t>
            </a:r>
            <a:endParaRPr lang="ru-RU" sz="2400" dirty="0"/>
          </a:p>
        </p:txBody>
      </p:sp>
    </p:spTree>
    <p:extLst>
      <p:ext uri="{BB962C8B-B14F-4D97-AF65-F5344CB8AC3E}">
        <p14:creationId xmlns:p14="http://schemas.microsoft.com/office/powerpoint/2010/main" val="13887927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Правила формулирования проблемы</a:t>
            </a:r>
          </a:p>
        </p:txBody>
      </p:sp>
      <p:sp>
        <p:nvSpPr>
          <p:cNvPr id="3" name="Номер слайда 2"/>
          <p:cNvSpPr>
            <a:spLocks noGrp="1"/>
          </p:cNvSpPr>
          <p:nvPr>
            <p:ph type="sldNum" sz="quarter" idx="12"/>
          </p:nvPr>
        </p:nvSpPr>
        <p:spPr/>
        <p:txBody>
          <a:bodyPr/>
          <a:lstStyle/>
          <a:p>
            <a:fld id="{C33C34FD-A43B-634A-9B8C-9626670F7CE8}" type="slidenum">
              <a:rPr lang="en-US" smtClean="0"/>
              <a:pPr/>
              <a:t>26</a:t>
            </a:fld>
            <a:endParaRPr lang="en-US"/>
          </a:p>
        </p:txBody>
      </p:sp>
      <p:sp>
        <p:nvSpPr>
          <p:cNvPr id="4" name="TextBox 3"/>
          <p:cNvSpPr txBox="1"/>
          <p:nvPr/>
        </p:nvSpPr>
        <p:spPr>
          <a:xfrm>
            <a:off x="914400" y="1993900"/>
            <a:ext cx="7395414" cy="3447098"/>
          </a:xfrm>
          <a:prstGeom prst="rect">
            <a:avLst/>
          </a:prstGeom>
          <a:noFill/>
        </p:spPr>
        <p:txBody>
          <a:bodyPr wrap="square" rtlCol="0">
            <a:spAutoFit/>
          </a:bodyPr>
          <a:lstStyle/>
          <a:p>
            <a:pPr marL="342900" indent="-342900">
              <a:spcBef>
                <a:spcPts val="1200"/>
              </a:spcBef>
              <a:buAutoNum type="arabicPeriod"/>
            </a:pPr>
            <a:r>
              <a:rPr lang="ru-RU" sz="2400" dirty="0"/>
              <a:t>Максимальная четкость, ясность</a:t>
            </a:r>
          </a:p>
          <a:p>
            <a:pPr marL="342900" indent="-342900">
              <a:spcBef>
                <a:spcPts val="1200"/>
              </a:spcBef>
              <a:buAutoNum type="arabicPeriod"/>
            </a:pPr>
            <a:r>
              <a:rPr lang="ru-RU" sz="2400" dirty="0"/>
              <a:t>Нет оценочных прилагательных и наречий («хороший», «плохой», «эффективный»)</a:t>
            </a:r>
          </a:p>
          <a:p>
            <a:pPr marL="342900" indent="-342900">
              <a:spcBef>
                <a:spcPts val="1200"/>
              </a:spcBef>
              <a:buAutoNum type="arabicPeriod"/>
            </a:pPr>
            <a:r>
              <a:rPr lang="ru-RU" sz="2400" dirty="0"/>
              <a:t>Находится в вашей области ответственности</a:t>
            </a:r>
          </a:p>
          <a:p>
            <a:pPr marL="342900" indent="-342900">
              <a:spcBef>
                <a:spcPts val="1200"/>
              </a:spcBef>
              <a:buAutoNum type="arabicPeriod"/>
            </a:pPr>
            <a:r>
              <a:rPr lang="ru-RU" sz="2400" dirty="0"/>
              <a:t>Нет предполагаемых причин</a:t>
            </a:r>
          </a:p>
          <a:p>
            <a:pPr marL="342900" indent="-342900">
              <a:spcBef>
                <a:spcPts val="1200"/>
              </a:spcBef>
              <a:buAutoNum type="arabicPeriod"/>
            </a:pPr>
            <a:r>
              <a:rPr lang="ru-RU" sz="2400" dirty="0"/>
              <a:t>Нет обвинения кого-либо</a:t>
            </a:r>
          </a:p>
          <a:p>
            <a:pPr marL="342900" indent="-342900">
              <a:spcBef>
                <a:spcPts val="1200"/>
              </a:spcBef>
              <a:buAutoNum type="arabicPeriod"/>
            </a:pPr>
            <a:r>
              <a:rPr lang="ru-RU" sz="2400" dirty="0"/>
              <a:t>Нет завуалированного решения</a:t>
            </a:r>
          </a:p>
        </p:txBody>
      </p:sp>
    </p:spTree>
    <p:extLst>
      <p:ext uri="{BB962C8B-B14F-4D97-AF65-F5344CB8AC3E}">
        <p14:creationId xmlns:p14="http://schemas.microsoft.com/office/powerpoint/2010/main" val="13887927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Проверьте корректность формулировки (1)</a:t>
            </a:r>
          </a:p>
        </p:txBody>
      </p:sp>
      <p:sp>
        <p:nvSpPr>
          <p:cNvPr id="4" name="Номер слайда 3"/>
          <p:cNvSpPr>
            <a:spLocks noGrp="1"/>
          </p:cNvSpPr>
          <p:nvPr>
            <p:ph type="sldNum" sz="quarter" idx="12"/>
          </p:nvPr>
        </p:nvSpPr>
        <p:spPr/>
        <p:txBody>
          <a:bodyPr/>
          <a:lstStyle/>
          <a:p>
            <a:fld id="{C33C34FD-A43B-634A-9B8C-9626670F7CE8}" type="slidenum">
              <a:rPr lang="en-US" smtClean="0"/>
              <a:pPr/>
              <a:t>27</a:t>
            </a:fld>
            <a:endParaRPr lang="en-US"/>
          </a:p>
        </p:txBody>
      </p:sp>
      <p:sp>
        <p:nvSpPr>
          <p:cNvPr id="5" name="Прямоугольник 4"/>
          <p:cNvSpPr/>
          <p:nvPr/>
        </p:nvSpPr>
        <p:spPr>
          <a:xfrm>
            <a:off x="457200" y="1824872"/>
            <a:ext cx="8507896" cy="1200329"/>
          </a:xfrm>
          <a:prstGeom prst="rect">
            <a:avLst/>
          </a:prstGeom>
        </p:spPr>
        <p:txBody>
          <a:bodyPr wrap="square">
            <a:spAutoFit/>
          </a:bodyPr>
          <a:lstStyle/>
          <a:p>
            <a:r>
              <a:rPr lang="ru-RU" sz="3600" i="1" dirty="0">
                <a:latin typeface="Calibri" pitchFamily="34" charset="0"/>
                <a:cs typeface="Calibri" pitchFamily="34" charset="0"/>
              </a:rPr>
              <a:t>Сотрудники отдела недостаточно эффективно справляются с работой</a:t>
            </a:r>
          </a:p>
        </p:txBody>
      </p:sp>
      <p:sp>
        <p:nvSpPr>
          <p:cNvPr id="6" name="Объект 2"/>
          <p:cNvSpPr>
            <a:spLocks noGrp="1"/>
          </p:cNvSpPr>
          <p:nvPr>
            <p:ph idx="1"/>
          </p:nvPr>
        </p:nvSpPr>
        <p:spPr>
          <a:xfrm>
            <a:off x="457199" y="3359428"/>
            <a:ext cx="8587409" cy="3101008"/>
          </a:xfrm>
        </p:spPr>
        <p:txBody>
          <a:bodyPr>
            <a:normAutofit fontScale="77500" lnSpcReduction="20000"/>
          </a:bodyPr>
          <a:lstStyle/>
          <a:p>
            <a:pPr marL="0" indent="0">
              <a:buNone/>
            </a:pPr>
            <a:r>
              <a:rPr lang="ru-RU" sz="3100" dirty="0"/>
              <a:t>1 - Максимальная четкость, ясность</a:t>
            </a:r>
          </a:p>
          <a:p>
            <a:pPr marL="447675" indent="-447675">
              <a:buNone/>
            </a:pPr>
            <a:r>
              <a:rPr lang="ru-RU" sz="3100" dirty="0"/>
              <a:t>2 - Нет оценочных прилагательных и наречий («хороший»,</a:t>
            </a:r>
            <a:br>
              <a:rPr lang="ru-RU" sz="3100" dirty="0"/>
            </a:br>
            <a:r>
              <a:rPr lang="ru-RU" sz="3100" dirty="0"/>
              <a:t>«плохой»)</a:t>
            </a:r>
          </a:p>
          <a:p>
            <a:pPr marL="0" indent="0">
              <a:buNone/>
            </a:pPr>
            <a:r>
              <a:rPr lang="ru-RU" sz="3100" dirty="0"/>
              <a:t>3 - Находится в вашей области ответственности</a:t>
            </a:r>
          </a:p>
          <a:p>
            <a:pPr marL="0" indent="0">
              <a:buNone/>
            </a:pPr>
            <a:r>
              <a:rPr lang="ru-RU" sz="3100" dirty="0"/>
              <a:t>4 - Нет предполагаемых причин</a:t>
            </a:r>
          </a:p>
          <a:p>
            <a:pPr marL="0" indent="0">
              <a:buNone/>
            </a:pPr>
            <a:r>
              <a:rPr lang="ru-RU" sz="3100" dirty="0"/>
              <a:t>5 - Нет обвинения кого-либо</a:t>
            </a:r>
          </a:p>
          <a:p>
            <a:pPr marL="0" indent="0">
              <a:buNone/>
            </a:pPr>
            <a:r>
              <a:rPr lang="ru-RU" sz="3100" dirty="0"/>
              <a:t>6 - Нет завуалированного решения</a:t>
            </a:r>
          </a:p>
          <a:p>
            <a:endParaRPr lang="ru-RU" dirty="0"/>
          </a:p>
        </p:txBody>
      </p:sp>
      <p:cxnSp>
        <p:nvCxnSpPr>
          <p:cNvPr id="8" name="Прямая соединительная линия 7"/>
          <p:cNvCxnSpPr/>
          <p:nvPr/>
        </p:nvCxnSpPr>
        <p:spPr>
          <a:xfrm>
            <a:off x="139147" y="3174287"/>
            <a:ext cx="8825949" cy="0"/>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00593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Проверьте корректность формулировки (1)</a:t>
            </a:r>
          </a:p>
        </p:txBody>
      </p:sp>
      <p:sp>
        <p:nvSpPr>
          <p:cNvPr id="4" name="Номер слайда 3"/>
          <p:cNvSpPr>
            <a:spLocks noGrp="1"/>
          </p:cNvSpPr>
          <p:nvPr>
            <p:ph type="sldNum" sz="quarter" idx="12"/>
          </p:nvPr>
        </p:nvSpPr>
        <p:spPr/>
        <p:txBody>
          <a:bodyPr/>
          <a:lstStyle/>
          <a:p>
            <a:fld id="{C33C34FD-A43B-634A-9B8C-9626670F7CE8}" type="slidenum">
              <a:rPr lang="en-US" smtClean="0"/>
              <a:pPr/>
              <a:t>28</a:t>
            </a:fld>
            <a:endParaRPr lang="en-US"/>
          </a:p>
        </p:txBody>
      </p:sp>
      <p:sp>
        <p:nvSpPr>
          <p:cNvPr id="5" name="Прямоугольник 4"/>
          <p:cNvSpPr/>
          <p:nvPr/>
        </p:nvSpPr>
        <p:spPr>
          <a:xfrm>
            <a:off x="457200" y="1824872"/>
            <a:ext cx="8507896" cy="1200329"/>
          </a:xfrm>
          <a:prstGeom prst="rect">
            <a:avLst/>
          </a:prstGeom>
        </p:spPr>
        <p:txBody>
          <a:bodyPr wrap="square">
            <a:spAutoFit/>
          </a:bodyPr>
          <a:lstStyle/>
          <a:p>
            <a:r>
              <a:rPr lang="ru-RU" sz="3600" i="1" dirty="0">
                <a:solidFill>
                  <a:schemeClr val="accent5">
                    <a:lumMod val="75000"/>
                  </a:schemeClr>
                </a:solidFill>
                <a:latin typeface="Calibri" pitchFamily="34" charset="0"/>
                <a:cs typeface="Calibri" pitchFamily="34" charset="0"/>
              </a:rPr>
              <a:t>Сотрудники отдела </a:t>
            </a:r>
            <a:r>
              <a:rPr lang="ru-RU" sz="3600" i="1" dirty="0">
                <a:solidFill>
                  <a:srgbClr val="C00000"/>
                </a:solidFill>
                <a:latin typeface="Calibri" pitchFamily="34" charset="0"/>
                <a:cs typeface="Calibri" pitchFamily="34" charset="0"/>
              </a:rPr>
              <a:t>недостаточно эффективно</a:t>
            </a:r>
            <a:r>
              <a:rPr lang="ru-RU" sz="3600" i="1" dirty="0">
                <a:latin typeface="Calibri" pitchFamily="34" charset="0"/>
                <a:cs typeface="Calibri" pitchFamily="34" charset="0"/>
              </a:rPr>
              <a:t> справляются с работой</a:t>
            </a:r>
          </a:p>
        </p:txBody>
      </p:sp>
      <p:sp>
        <p:nvSpPr>
          <p:cNvPr id="6" name="Объект 2"/>
          <p:cNvSpPr>
            <a:spLocks noGrp="1"/>
          </p:cNvSpPr>
          <p:nvPr>
            <p:ph idx="1"/>
          </p:nvPr>
        </p:nvSpPr>
        <p:spPr>
          <a:xfrm>
            <a:off x="457199" y="3359428"/>
            <a:ext cx="8587409" cy="3101008"/>
          </a:xfrm>
        </p:spPr>
        <p:txBody>
          <a:bodyPr>
            <a:normAutofit fontScale="77500" lnSpcReduction="20000"/>
          </a:bodyPr>
          <a:lstStyle/>
          <a:p>
            <a:pPr marL="0" indent="0">
              <a:buNone/>
            </a:pPr>
            <a:r>
              <a:rPr lang="ru-RU" sz="3100" dirty="0">
                <a:solidFill>
                  <a:srgbClr val="C00000"/>
                </a:solidFill>
              </a:rPr>
              <a:t>1 - Максимальная четкость, ясность</a:t>
            </a:r>
          </a:p>
          <a:p>
            <a:pPr marL="447675" indent="-447675">
              <a:buNone/>
            </a:pPr>
            <a:r>
              <a:rPr lang="ru-RU" sz="3100" dirty="0">
                <a:solidFill>
                  <a:srgbClr val="C00000"/>
                </a:solidFill>
              </a:rPr>
              <a:t>2 - Нет оценочных прилагательных и наречий («хороший»,</a:t>
            </a:r>
            <a:br>
              <a:rPr lang="ru-RU" sz="3100" dirty="0">
                <a:solidFill>
                  <a:srgbClr val="C00000"/>
                </a:solidFill>
              </a:rPr>
            </a:br>
            <a:r>
              <a:rPr lang="ru-RU" sz="3100" dirty="0">
                <a:solidFill>
                  <a:srgbClr val="C00000"/>
                </a:solidFill>
              </a:rPr>
              <a:t>«плохой»)</a:t>
            </a:r>
          </a:p>
          <a:p>
            <a:pPr marL="0" indent="0">
              <a:buNone/>
            </a:pPr>
            <a:r>
              <a:rPr lang="ru-RU" sz="3100" dirty="0"/>
              <a:t>3 - Находится в вашей области ответственности</a:t>
            </a:r>
          </a:p>
          <a:p>
            <a:pPr marL="0" indent="0">
              <a:buNone/>
            </a:pPr>
            <a:r>
              <a:rPr lang="ru-RU" sz="3100" dirty="0"/>
              <a:t>4 - Нет предполагаемых причин</a:t>
            </a:r>
          </a:p>
          <a:p>
            <a:pPr marL="0" indent="0">
              <a:buNone/>
            </a:pPr>
            <a:r>
              <a:rPr lang="ru-RU" sz="3100" dirty="0">
                <a:solidFill>
                  <a:schemeClr val="accent5">
                    <a:lumMod val="75000"/>
                  </a:schemeClr>
                </a:solidFill>
              </a:rPr>
              <a:t>5 - Нет обвинения кого-либо</a:t>
            </a:r>
          </a:p>
          <a:p>
            <a:pPr marL="0" indent="0">
              <a:buNone/>
            </a:pPr>
            <a:r>
              <a:rPr lang="ru-RU" sz="3100" dirty="0"/>
              <a:t>6 - Нет завуалированного решения</a:t>
            </a:r>
          </a:p>
          <a:p>
            <a:endParaRPr lang="ru-RU" dirty="0"/>
          </a:p>
        </p:txBody>
      </p:sp>
      <p:cxnSp>
        <p:nvCxnSpPr>
          <p:cNvPr id="7" name="Прямая соединительная линия 6"/>
          <p:cNvCxnSpPr/>
          <p:nvPr/>
        </p:nvCxnSpPr>
        <p:spPr>
          <a:xfrm>
            <a:off x="139147" y="3174287"/>
            <a:ext cx="8825949" cy="0"/>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2841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Проверьте корректность формулировки (2)</a:t>
            </a:r>
          </a:p>
        </p:txBody>
      </p:sp>
      <p:sp>
        <p:nvSpPr>
          <p:cNvPr id="4" name="Номер слайда 3"/>
          <p:cNvSpPr>
            <a:spLocks noGrp="1"/>
          </p:cNvSpPr>
          <p:nvPr>
            <p:ph type="sldNum" sz="quarter" idx="12"/>
          </p:nvPr>
        </p:nvSpPr>
        <p:spPr/>
        <p:txBody>
          <a:bodyPr/>
          <a:lstStyle/>
          <a:p>
            <a:fld id="{C33C34FD-A43B-634A-9B8C-9626670F7CE8}" type="slidenum">
              <a:rPr lang="en-US" smtClean="0"/>
              <a:pPr/>
              <a:t>29</a:t>
            </a:fld>
            <a:endParaRPr lang="en-US"/>
          </a:p>
        </p:txBody>
      </p:sp>
      <p:sp>
        <p:nvSpPr>
          <p:cNvPr id="5" name="Прямоугольник 4"/>
          <p:cNvSpPr/>
          <p:nvPr/>
        </p:nvSpPr>
        <p:spPr>
          <a:xfrm>
            <a:off x="457200" y="1824872"/>
            <a:ext cx="8507896" cy="1200329"/>
          </a:xfrm>
          <a:prstGeom prst="rect">
            <a:avLst/>
          </a:prstGeom>
        </p:spPr>
        <p:txBody>
          <a:bodyPr wrap="square">
            <a:spAutoFit/>
          </a:bodyPr>
          <a:lstStyle/>
          <a:p>
            <a:r>
              <a:rPr lang="ru-RU" sz="3600" i="1" dirty="0">
                <a:latin typeface="Calibri" pitchFamily="34" charset="0"/>
                <a:cs typeface="Calibri" pitchFamily="34" charset="0"/>
              </a:rPr>
              <a:t>Низкая  скорость выпуска новых продуктов</a:t>
            </a:r>
          </a:p>
        </p:txBody>
      </p:sp>
      <p:sp>
        <p:nvSpPr>
          <p:cNvPr id="6" name="Объект 2"/>
          <p:cNvSpPr>
            <a:spLocks noGrp="1"/>
          </p:cNvSpPr>
          <p:nvPr>
            <p:ph idx="1"/>
          </p:nvPr>
        </p:nvSpPr>
        <p:spPr>
          <a:xfrm>
            <a:off x="457199" y="3359428"/>
            <a:ext cx="8587409" cy="3101008"/>
          </a:xfrm>
        </p:spPr>
        <p:txBody>
          <a:bodyPr>
            <a:normAutofit fontScale="77500" lnSpcReduction="20000"/>
          </a:bodyPr>
          <a:lstStyle/>
          <a:p>
            <a:pPr marL="0" indent="0">
              <a:buNone/>
            </a:pPr>
            <a:r>
              <a:rPr lang="ru-RU" sz="3100" dirty="0"/>
              <a:t>1 - Максимальная четкость, ясность</a:t>
            </a:r>
          </a:p>
          <a:p>
            <a:pPr marL="447675" indent="-447675">
              <a:buNone/>
            </a:pPr>
            <a:r>
              <a:rPr lang="ru-RU" sz="3100" dirty="0"/>
              <a:t>2 - Нет оценочных прилагательных и наречий («хороший»,</a:t>
            </a:r>
            <a:br>
              <a:rPr lang="ru-RU" sz="3100" dirty="0"/>
            </a:br>
            <a:r>
              <a:rPr lang="ru-RU" sz="3100" dirty="0"/>
              <a:t>«плохой»)</a:t>
            </a:r>
          </a:p>
          <a:p>
            <a:pPr marL="0" indent="0">
              <a:buNone/>
            </a:pPr>
            <a:r>
              <a:rPr lang="ru-RU" sz="3100" dirty="0"/>
              <a:t>3 - Находится в вашей области ответственности</a:t>
            </a:r>
          </a:p>
          <a:p>
            <a:pPr marL="0" indent="0">
              <a:buNone/>
            </a:pPr>
            <a:r>
              <a:rPr lang="ru-RU" sz="3100" dirty="0"/>
              <a:t>4 - Нет предполагаемых причин</a:t>
            </a:r>
          </a:p>
          <a:p>
            <a:pPr marL="0" indent="0">
              <a:buNone/>
            </a:pPr>
            <a:r>
              <a:rPr lang="ru-RU" sz="3100" dirty="0"/>
              <a:t>5 - Нет обвинения кого-либо</a:t>
            </a:r>
          </a:p>
          <a:p>
            <a:pPr marL="0" indent="0">
              <a:buNone/>
            </a:pPr>
            <a:r>
              <a:rPr lang="ru-RU" sz="3100" dirty="0"/>
              <a:t>6 - Нет завуалированного решения</a:t>
            </a:r>
          </a:p>
          <a:p>
            <a:endParaRPr lang="ru-RU" dirty="0"/>
          </a:p>
        </p:txBody>
      </p:sp>
      <p:cxnSp>
        <p:nvCxnSpPr>
          <p:cNvPr id="8" name="Прямая соединительная линия 7"/>
          <p:cNvCxnSpPr/>
          <p:nvPr/>
        </p:nvCxnSpPr>
        <p:spPr>
          <a:xfrm>
            <a:off x="139147" y="3174287"/>
            <a:ext cx="8825949" cy="0"/>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937546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Содержание тренинга</a:t>
            </a:r>
            <a:endParaRPr lang="en-US" dirty="0"/>
          </a:p>
        </p:txBody>
      </p:sp>
      <p:sp>
        <p:nvSpPr>
          <p:cNvPr id="4" name="Slide Number Placeholder 3"/>
          <p:cNvSpPr>
            <a:spLocks noGrp="1"/>
          </p:cNvSpPr>
          <p:nvPr>
            <p:ph type="sldNum" sz="quarter" idx="12"/>
          </p:nvPr>
        </p:nvSpPr>
        <p:spPr/>
        <p:txBody>
          <a:bodyPr/>
          <a:lstStyle/>
          <a:p>
            <a:fld id="{C33C34FD-A43B-634A-9B8C-9626670F7CE8}" type="slidenum">
              <a:rPr lang="en-US" smtClean="0"/>
              <a:pPr/>
              <a:t>3</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80302844"/>
              </p:ext>
            </p:extLst>
          </p:nvPr>
        </p:nvGraphicFramePr>
        <p:xfrm>
          <a:off x="457199" y="1568118"/>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647707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Проверьте корректность формулировки (2)</a:t>
            </a:r>
          </a:p>
        </p:txBody>
      </p:sp>
      <p:sp>
        <p:nvSpPr>
          <p:cNvPr id="4" name="Номер слайда 3"/>
          <p:cNvSpPr>
            <a:spLocks noGrp="1"/>
          </p:cNvSpPr>
          <p:nvPr>
            <p:ph type="sldNum" sz="quarter" idx="12"/>
          </p:nvPr>
        </p:nvSpPr>
        <p:spPr/>
        <p:txBody>
          <a:bodyPr/>
          <a:lstStyle/>
          <a:p>
            <a:fld id="{C33C34FD-A43B-634A-9B8C-9626670F7CE8}" type="slidenum">
              <a:rPr lang="en-US" smtClean="0"/>
              <a:pPr/>
              <a:t>30</a:t>
            </a:fld>
            <a:endParaRPr lang="en-US"/>
          </a:p>
        </p:txBody>
      </p:sp>
      <p:sp>
        <p:nvSpPr>
          <p:cNvPr id="5" name="Прямоугольник 4"/>
          <p:cNvSpPr/>
          <p:nvPr/>
        </p:nvSpPr>
        <p:spPr>
          <a:xfrm>
            <a:off x="457200" y="1824872"/>
            <a:ext cx="8507896" cy="1200329"/>
          </a:xfrm>
          <a:prstGeom prst="rect">
            <a:avLst/>
          </a:prstGeom>
        </p:spPr>
        <p:txBody>
          <a:bodyPr wrap="square">
            <a:spAutoFit/>
          </a:bodyPr>
          <a:lstStyle/>
          <a:p>
            <a:r>
              <a:rPr lang="ru-RU" sz="3600" i="1" dirty="0">
                <a:solidFill>
                  <a:srgbClr val="C00000"/>
                </a:solidFill>
                <a:latin typeface="Calibri" pitchFamily="34" charset="0"/>
                <a:cs typeface="Calibri" pitchFamily="34" charset="0"/>
              </a:rPr>
              <a:t>Низкая</a:t>
            </a:r>
            <a:r>
              <a:rPr lang="ru-RU" sz="3600" i="1" dirty="0">
                <a:latin typeface="Calibri" pitchFamily="34" charset="0"/>
                <a:cs typeface="Calibri" pitchFamily="34" charset="0"/>
              </a:rPr>
              <a:t>  скорость выпуска новых продуктов</a:t>
            </a:r>
          </a:p>
        </p:txBody>
      </p:sp>
      <p:sp>
        <p:nvSpPr>
          <p:cNvPr id="6" name="Объект 2"/>
          <p:cNvSpPr>
            <a:spLocks noGrp="1"/>
          </p:cNvSpPr>
          <p:nvPr>
            <p:ph idx="1"/>
          </p:nvPr>
        </p:nvSpPr>
        <p:spPr>
          <a:xfrm>
            <a:off x="457199" y="3359428"/>
            <a:ext cx="8587409" cy="3101008"/>
          </a:xfrm>
        </p:spPr>
        <p:txBody>
          <a:bodyPr>
            <a:normAutofit fontScale="77500" lnSpcReduction="20000"/>
          </a:bodyPr>
          <a:lstStyle/>
          <a:p>
            <a:pPr marL="0" indent="0">
              <a:buNone/>
            </a:pPr>
            <a:r>
              <a:rPr lang="ru-RU" sz="3100" dirty="0"/>
              <a:t>1 - Максимальная четкость, ясность</a:t>
            </a:r>
          </a:p>
          <a:p>
            <a:pPr marL="447675" indent="-447675">
              <a:buNone/>
            </a:pPr>
            <a:r>
              <a:rPr lang="ru-RU" sz="3100" dirty="0">
                <a:solidFill>
                  <a:srgbClr val="C00000"/>
                </a:solidFill>
              </a:rPr>
              <a:t>2 - Нет оценочных прилагательных и наречий («хороший»,</a:t>
            </a:r>
            <a:br>
              <a:rPr lang="ru-RU" sz="3100" dirty="0">
                <a:solidFill>
                  <a:srgbClr val="C00000"/>
                </a:solidFill>
              </a:rPr>
            </a:br>
            <a:r>
              <a:rPr lang="ru-RU" sz="3100" dirty="0">
                <a:solidFill>
                  <a:srgbClr val="C00000"/>
                </a:solidFill>
              </a:rPr>
              <a:t>«плохой»)</a:t>
            </a:r>
          </a:p>
          <a:p>
            <a:pPr marL="0" indent="0">
              <a:buNone/>
            </a:pPr>
            <a:r>
              <a:rPr lang="ru-RU" sz="3100" dirty="0"/>
              <a:t>3 - Находится в вашей области ответственности</a:t>
            </a:r>
          </a:p>
          <a:p>
            <a:pPr marL="0" indent="0">
              <a:buNone/>
            </a:pPr>
            <a:r>
              <a:rPr lang="ru-RU" sz="3100" dirty="0"/>
              <a:t>4 - Нет предполагаемых причин</a:t>
            </a:r>
          </a:p>
          <a:p>
            <a:pPr marL="0" indent="0">
              <a:buNone/>
            </a:pPr>
            <a:r>
              <a:rPr lang="ru-RU" sz="3100" dirty="0"/>
              <a:t>5 - Нет обвинения кого-либо</a:t>
            </a:r>
          </a:p>
          <a:p>
            <a:pPr marL="0" indent="0">
              <a:buNone/>
            </a:pPr>
            <a:r>
              <a:rPr lang="ru-RU" sz="3100" dirty="0"/>
              <a:t>6 - Нет завуалированного решения</a:t>
            </a:r>
          </a:p>
          <a:p>
            <a:endParaRPr lang="ru-RU" dirty="0"/>
          </a:p>
        </p:txBody>
      </p:sp>
      <p:cxnSp>
        <p:nvCxnSpPr>
          <p:cNvPr id="8" name="Прямая соединительная линия 7"/>
          <p:cNvCxnSpPr/>
          <p:nvPr/>
        </p:nvCxnSpPr>
        <p:spPr>
          <a:xfrm>
            <a:off x="139147" y="3174287"/>
            <a:ext cx="8825949" cy="0"/>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853507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Проверьте корректность формулировки (3)</a:t>
            </a:r>
          </a:p>
        </p:txBody>
      </p:sp>
      <p:sp>
        <p:nvSpPr>
          <p:cNvPr id="4" name="Номер слайда 3"/>
          <p:cNvSpPr>
            <a:spLocks noGrp="1"/>
          </p:cNvSpPr>
          <p:nvPr>
            <p:ph type="sldNum" sz="quarter" idx="12"/>
          </p:nvPr>
        </p:nvSpPr>
        <p:spPr/>
        <p:txBody>
          <a:bodyPr/>
          <a:lstStyle/>
          <a:p>
            <a:fld id="{C33C34FD-A43B-634A-9B8C-9626670F7CE8}" type="slidenum">
              <a:rPr lang="en-US" smtClean="0"/>
              <a:pPr/>
              <a:t>31</a:t>
            </a:fld>
            <a:endParaRPr lang="en-US"/>
          </a:p>
        </p:txBody>
      </p:sp>
      <p:sp>
        <p:nvSpPr>
          <p:cNvPr id="5" name="Прямоугольник 4"/>
          <p:cNvSpPr/>
          <p:nvPr/>
        </p:nvSpPr>
        <p:spPr>
          <a:xfrm>
            <a:off x="457200" y="1824872"/>
            <a:ext cx="8507896" cy="1077218"/>
          </a:xfrm>
          <a:prstGeom prst="rect">
            <a:avLst/>
          </a:prstGeom>
        </p:spPr>
        <p:txBody>
          <a:bodyPr wrap="square">
            <a:spAutoFit/>
          </a:bodyPr>
          <a:lstStyle/>
          <a:p>
            <a:r>
              <a:rPr lang="ru-RU" sz="3200" i="1" dirty="0">
                <a:latin typeface="Calibri" pitchFamily="34" charset="0"/>
                <a:cs typeface="Calibri" pitchFamily="34" charset="0"/>
              </a:rPr>
              <a:t>Постоянные изменения законодательства и, как следствие, требований к документации</a:t>
            </a:r>
          </a:p>
        </p:txBody>
      </p:sp>
      <p:sp>
        <p:nvSpPr>
          <p:cNvPr id="6" name="Объект 2"/>
          <p:cNvSpPr>
            <a:spLocks noGrp="1"/>
          </p:cNvSpPr>
          <p:nvPr>
            <p:ph idx="1"/>
          </p:nvPr>
        </p:nvSpPr>
        <p:spPr>
          <a:xfrm>
            <a:off x="457199" y="3359428"/>
            <a:ext cx="8587409" cy="3101008"/>
          </a:xfrm>
        </p:spPr>
        <p:txBody>
          <a:bodyPr>
            <a:normAutofit fontScale="77500" lnSpcReduction="20000"/>
          </a:bodyPr>
          <a:lstStyle/>
          <a:p>
            <a:pPr marL="0" indent="0">
              <a:buNone/>
            </a:pPr>
            <a:r>
              <a:rPr lang="ru-RU" sz="3100" dirty="0"/>
              <a:t>1 - Максимальная четкость, ясность</a:t>
            </a:r>
          </a:p>
          <a:p>
            <a:pPr marL="447675" indent="-447675">
              <a:buNone/>
            </a:pPr>
            <a:r>
              <a:rPr lang="ru-RU" sz="3100" dirty="0"/>
              <a:t>2 - Нет оценочных прилагательных и наречий («хороший»,</a:t>
            </a:r>
            <a:br>
              <a:rPr lang="ru-RU" sz="3100" dirty="0"/>
            </a:br>
            <a:r>
              <a:rPr lang="ru-RU" sz="3100" dirty="0"/>
              <a:t>«плохой»)</a:t>
            </a:r>
          </a:p>
          <a:p>
            <a:pPr marL="0" indent="0">
              <a:buNone/>
            </a:pPr>
            <a:r>
              <a:rPr lang="ru-RU" sz="3100" dirty="0"/>
              <a:t>3 - Находится в вашей области ответственности</a:t>
            </a:r>
          </a:p>
          <a:p>
            <a:pPr marL="0" indent="0">
              <a:buNone/>
            </a:pPr>
            <a:r>
              <a:rPr lang="ru-RU" sz="3100" dirty="0"/>
              <a:t>4 - Нет предполагаемых причин</a:t>
            </a:r>
          </a:p>
          <a:p>
            <a:pPr marL="0" indent="0">
              <a:buNone/>
            </a:pPr>
            <a:r>
              <a:rPr lang="ru-RU" sz="3100" dirty="0"/>
              <a:t>5 - Нет обвинения кого-либо</a:t>
            </a:r>
          </a:p>
          <a:p>
            <a:pPr marL="0" indent="0">
              <a:buNone/>
            </a:pPr>
            <a:r>
              <a:rPr lang="ru-RU" sz="3100" dirty="0"/>
              <a:t>6 - Нет завуалированного решения</a:t>
            </a:r>
          </a:p>
          <a:p>
            <a:endParaRPr lang="ru-RU" dirty="0"/>
          </a:p>
        </p:txBody>
      </p:sp>
      <p:cxnSp>
        <p:nvCxnSpPr>
          <p:cNvPr id="8" name="Прямая соединительная линия 7"/>
          <p:cNvCxnSpPr/>
          <p:nvPr/>
        </p:nvCxnSpPr>
        <p:spPr>
          <a:xfrm>
            <a:off x="139147" y="3174287"/>
            <a:ext cx="8825949" cy="0"/>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144791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Проверьте корректность формулировки (3)</a:t>
            </a:r>
          </a:p>
        </p:txBody>
      </p:sp>
      <p:sp>
        <p:nvSpPr>
          <p:cNvPr id="4" name="Номер слайда 3"/>
          <p:cNvSpPr>
            <a:spLocks noGrp="1"/>
          </p:cNvSpPr>
          <p:nvPr>
            <p:ph type="sldNum" sz="quarter" idx="12"/>
          </p:nvPr>
        </p:nvSpPr>
        <p:spPr/>
        <p:txBody>
          <a:bodyPr/>
          <a:lstStyle/>
          <a:p>
            <a:fld id="{C33C34FD-A43B-634A-9B8C-9626670F7CE8}" type="slidenum">
              <a:rPr lang="en-US" smtClean="0"/>
              <a:pPr/>
              <a:t>32</a:t>
            </a:fld>
            <a:endParaRPr lang="en-US"/>
          </a:p>
        </p:txBody>
      </p:sp>
      <p:sp>
        <p:nvSpPr>
          <p:cNvPr id="5" name="Прямоугольник 4"/>
          <p:cNvSpPr/>
          <p:nvPr/>
        </p:nvSpPr>
        <p:spPr>
          <a:xfrm>
            <a:off x="457200" y="1824872"/>
            <a:ext cx="8507896" cy="1077218"/>
          </a:xfrm>
          <a:prstGeom prst="rect">
            <a:avLst/>
          </a:prstGeom>
        </p:spPr>
        <p:txBody>
          <a:bodyPr wrap="square">
            <a:spAutoFit/>
          </a:bodyPr>
          <a:lstStyle/>
          <a:p>
            <a:r>
              <a:rPr lang="ru-RU" sz="3200" i="1" dirty="0">
                <a:latin typeface="Calibri" pitchFamily="34" charset="0"/>
                <a:cs typeface="Calibri" pitchFamily="34" charset="0"/>
              </a:rPr>
              <a:t>Постоянные </a:t>
            </a:r>
            <a:r>
              <a:rPr lang="ru-RU" sz="3200" i="1" dirty="0">
                <a:solidFill>
                  <a:srgbClr val="C00000"/>
                </a:solidFill>
                <a:latin typeface="Calibri" pitchFamily="34" charset="0"/>
                <a:cs typeface="Calibri" pitchFamily="34" charset="0"/>
              </a:rPr>
              <a:t>изменения законодательства </a:t>
            </a:r>
            <a:r>
              <a:rPr lang="ru-RU" sz="3200" i="1" dirty="0">
                <a:latin typeface="Calibri" pitchFamily="34" charset="0"/>
                <a:cs typeface="Calibri" pitchFamily="34" charset="0"/>
              </a:rPr>
              <a:t>и, </a:t>
            </a:r>
            <a:r>
              <a:rPr lang="ru-RU" sz="3200" i="1" dirty="0">
                <a:solidFill>
                  <a:schemeClr val="accent5">
                    <a:lumMod val="75000"/>
                  </a:schemeClr>
                </a:solidFill>
                <a:latin typeface="Calibri" pitchFamily="34" charset="0"/>
                <a:cs typeface="Calibri" pitchFamily="34" charset="0"/>
              </a:rPr>
              <a:t>как следствие</a:t>
            </a:r>
            <a:r>
              <a:rPr lang="ru-RU" sz="3200" i="1" dirty="0">
                <a:latin typeface="Calibri" pitchFamily="34" charset="0"/>
                <a:cs typeface="Calibri" pitchFamily="34" charset="0"/>
              </a:rPr>
              <a:t>, требований к документации</a:t>
            </a:r>
          </a:p>
        </p:txBody>
      </p:sp>
      <p:sp>
        <p:nvSpPr>
          <p:cNvPr id="6" name="Объект 2"/>
          <p:cNvSpPr>
            <a:spLocks noGrp="1"/>
          </p:cNvSpPr>
          <p:nvPr>
            <p:ph idx="1"/>
          </p:nvPr>
        </p:nvSpPr>
        <p:spPr>
          <a:xfrm>
            <a:off x="457199" y="3359428"/>
            <a:ext cx="8587409" cy="3101008"/>
          </a:xfrm>
        </p:spPr>
        <p:txBody>
          <a:bodyPr>
            <a:normAutofit fontScale="77500" lnSpcReduction="20000"/>
          </a:bodyPr>
          <a:lstStyle/>
          <a:p>
            <a:pPr marL="0" indent="0">
              <a:buNone/>
            </a:pPr>
            <a:r>
              <a:rPr lang="ru-RU" sz="3100" dirty="0">
                <a:solidFill>
                  <a:srgbClr val="C00000"/>
                </a:solidFill>
              </a:rPr>
              <a:t>1 - Максимальная четкость, ясность</a:t>
            </a:r>
          </a:p>
          <a:p>
            <a:pPr marL="447675" indent="-447675">
              <a:buNone/>
            </a:pPr>
            <a:r>
              <a:rPr lang="ru-RU" sz="3100" dirty="0"/>
              <a:t>2 - Нет оценочных прилагательных и наречий («хороший»,</a:t>
            </a:r>
            <a:br>
              <a:rPr lang="ru-RU" sz="3100" dirty="0"/>
            </a:br>
            <a:r>
              <a:rPr lang="ru-RU" sz="3100" dirty="0"/>
              <a:t>«плохой»)</a:t>
            </a:r>
          </a:p>
          <a:p>
            <a:pPr marL="0" indent="0">
              <a:buNone/>
            </a:pPr>
            <a:r>
              <a:rPr lang="ru-RU" sz="3100" dirty="0">
                <a:solidFill>
                  <a:srgbClr val="C00000"/>
                </a:solidFill>
              </a:rPr>
              <a:t>3 - Находится в вашей области ответственности</a:t>
            </a:r>
          </a:p>
          <a:p>
            <a:pPr marL="0" indent="0">
              <a:buNone/>
            </a:pPr>
            <a:r>
              <a:rPr lang="ru-RU" sz="3100" dirty="0">
                <a:solidFill>
                  <a:schemeClr val="accent5">
                    <a:lumMod val="75000"/>
                  </a:schemeClr>
                </a:solidFill>
              </a:rPr>
              <a:t>4 - Нет предполагаемых причин</a:t>
            </a:r>
          </a:p>
          <a:p>
            <a:pPr marL="0" indent="0">
              <a:buNone/>
            </a:pPr>
            <a:r>
              <a:rPr lang="ru-RU" sz="3100" dirty="0"/>
              <a:t>5 - Нет обвинения кого-либо</a:t>
            </a:r>
          </a:p>
          <a:p>
            <a:pPr marL="0" indent="0">
              <a:buNone/>
            </a:pPr>
            <a:r>
              <a:rPr lang="ru-RU" sz="3100" dirty="0"/>
              <a:t>6 - Нет завуалированного решения</a:t>
            </a:r>
          </a:p>
          <a:p>
            <a:endParaRPr lang="ru-RU" dirty="0"/>
          </a:p>
        </p:txBody>
      </p:sp>
      <p:cxnSp>
        <p:nvCxnSpPr>
          <p:cNvPr id="8" name="Прямая соединительная линия 7"/>
          <p:cNvCxnSpPr/>
          <p:nvPr/>
        </p:nvCxnSpPr>
        <p:spPr>
          <a:xfrm>
            <a:off x="139147" y="3174287"/>
            <a:ext cx="8825949" cy="0"/>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78028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Проверьте корректность формулировки (4)</a:t>
            </a:r>
          </a:p>
        </p:txBody>
      </p:sp>
      <p:sp>
        <p:nvSpPr>
          <p:cNvPr id="4" name="Номер слайда 3"/>
          <p:cNvSpPr>
            <a:spLocks noGrp="1"/>
          </p:cNvSpPr>
          <p:nvPr>
            <p:ph type="sldNum" sz="quarter" idx="12"/>
          </p:nvPr>
        </p:nvSpPr>
        <p:spPr/>
        <p:txBody>
          <a:bodyPr/>
          <a:lstStyle/>
          <a:p>
            <a:fld id="{C33C34FD-A43B-634A-9B8C-9626670F7CE8}" type="slidenum">
              <a:rPr lang="en-US" smtClean="0"/>
              <a:pPr/>
              <a:t>33</a:t>
            </a:fld>
            <a:endParaRPr lang="en-US"/>
          </a:p>
        </p:txBody>
      </p:sp>
      <p:sp>
        <p:nvSpPr>
          <p:cNvPr id="5" name="Прямоугольник 4"/>
          <p:cNvSpPr/>
          <p:nvPr/>
        </p:nvSpPr>
        <p:spPr>
          <a:xfrm>
            <a:off x="457200" y="1824872"/>
            <a:ext cx="8507896" cy="1200329"/>
          </a:xfrm>
          <a:prstGeom prst="rect">
            <a:avLst/>
          </a:prstGeom>
        </p:spPr>
        <p:txBody>
          <a:bodyPr wrap="square">
            <a:spAutoFit/>
          </a:bodyPr>
          <a:lstStyle/>
          <a:p>
            <a:r>
              <a:rPr lang="ru-RU" sz="3600" i="1" dirty="0">
                <a:latin typeface="Calibri" pitchFamily="34" charset="0"/>
                <a:cs typeface="Calibri" pitchFamily="34" charset="0"/>
              </a:rPr>
              <a:t>Я в одиночку не справляюсь с запланированным объёмом работ</a:t>
            </a:r>
          </a:p>
        </p:txBody>
      </p:sp>
      <p:sp>
        <p:nvSpPr>
          <p:cNvPr id="6" name="Объект 2"/>
          <p:cNvSpPr>
            <a:spLocks noGrp="1"/>
          </p:cNvSpPr>
          <p:nvPr>
            <p:ph idx="1"/>
          </p:nvPr>
        </p:nvSpPr>
        <p:spPr>
          <a:xfrm>
            <a:off x="457199" y="3359428"/>
            <a:ext cx="8587409" cy="3101008"/>
          </a:xfrm>
        </p:spPr>
        <p:txBody>
          <a:bodyPr>
            <a:normAutofit fontScale="77500" lnSpcReduction="20000"/>
          </a:bodyPr>
          <a:lstStyle/>
          <a:p>
            <a:pPr marL="0" indent="0">
              <a:buNone/>
            </a:pPr>
            <a:r>
              <a:rPr lang="ru-RU" sz="3100" dirty="0"/>
              <a:t>1 - Максимальная четкость, ясность</a:t>
            </a:r>
          </a:p>
          <a:p>
            <a:pPr marL="447675" indent="-447675">
              <a:buNone/>
            </a:pPr>
            <a:r>
              <a:rPr lang="ru-RU" sz="3100" dirty="0"/>
              <a:t>2 - Нет оценочных прилагательных и наречий («хороший»,</a:t>
            </a:r>
            <a:br>
              <a:rPr lang="ru-RU" sz="3100" dirty="0"/>
            </a:br>
            <a:r>
              <a:rPr lang="ru-RU" sz="3100" dirty="0"/>
              <a:t>«плохой»)</a:t>
            </a:r>
          </a:p>
          <a:p>
            <a:pPr marL="0" indent="0">
              <a:buNone/>
            </a:pPr>
            <a:r>
              <a:rPr lang="ru-RU" sz="3100" dirty="0"/>
              <a:t>3 - Находится в вашей области ответственности</a:t>
            </a:r>
          </a:p>
          <a:p>
            <a:pPr marL="0" indent="0">
              <a:buNone/>
            </a:pPr>
            <a:r>
              <a:rPr lang="ru-RU" sz="3100" dirty="0"/>
              <a:t>4 - Нет предполагаемых причин</a:t>
            </a:r>
          </a:p>
          <a:p>
            <a:pPr marL="0" indent="0">
              <a:buNone/>
            </a:pPr>
            <a:r>
              <a:rPr lang="ru-RU" sz="3100" dirty="0"/>
              <a:t>5 - Нет обвинения кого-либо</a:t>
            </a:r>
          </a:p>
          <a:p>
            <a:pPr marL="0" indent="0">
              <a:buNone/>
            </a:pPr>
            <a:r>
              <a:rPr lang="ru-RU" sz="3100" dirty="0"/>
              <a:t>6 - Нет завуалированного решения</a:t>
            </a:r>
          </a:p>
          <a:p>
            <a:endParaRPr lang="ru-RU" dirty="0"/>
          </a:p>
        </p:txBody>
      </p:sp>
      <p:cxnSp>
        <p:nvCxnSpPr>
          <p:cNvPr id="8" name="Прямая соединительная линия 7"/>
          <p:cNvCxnSpPr/>
          <p:nvPr/>
        </p:nvCxnSpPr>
        <p:spPr>
          <a:xfrm>
            <a:off x="139147" y="3174287"/>
            <a:ext cx="8825949" cy="0"/>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57454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Проверьте корректность формулировки (4)</a:t>
            </a:r>
          </a:p>
        </p:txBody>
      </p:sp>
      <p:sp>
        <p:nvSpPr>
          <p:cNvPr id="4" name="Номер слайда 3"/>
          <p:cNvSpPr>
            <a:spLocks noGrp="1"/>
          </p:cNvSpPr>
          <p:nvPr>
            <p:ph type="sldNum" sz="quarter" idx="12"/>
          </p:nvPr>
        </p:nvSpPr>
        <p:spPr/>
        <p:txBody>
          <a:bodyPr/>
          <a:lstStyle/>
          <a:p>
            <a:fld id="{C33C34FD-A43B-634A-9B8C-9626670F7CE8}" type="slidenum">
              <a:rPr lang="en-US" smtClean="0"/>
              <a:pPr/>
              <a:t>34</a:t>
            </a:fld>
            <a:endParaRPr lang="en-US"/>
          </a:p>
        </p:txBody>
      </p:sp>
      <p:sp>
        <p:nvSpPr>
          <p:cNvPr id="5" name="Прямоугольник 4"/>
          <p:cNvSpPr/>
          <p:nvPr/>
        </p:nvSpPr>
        <p:spPr>
          <a:xfrm>
            <a:off x="457200" y="1824872"/>
            <a:ext cx="8507896" cy="1200329"/>
          </a:xfrm>
          <a:prstGeom prst="rect">
            <a:avLst/>
          </a:prstGeom>
        </p:spPr>
        <p:txBody>
          <a:bodyPr wrap="square">
            <a:spAutoFit/>
          </a:bodyPr>
          <a:lstStyle/>
          <a:p>
            <a:r>
              <a:rPr lang="ru-RU" sz="3600" i="1" dirty="0">
                <a:latin typeface="Calibri" pitchFamily="34" charset="0"/>
                <a:cs typeface="Calibri" pitchFamily="34" charset="0"/>
              </a:rPr>
              <a:t>Я </a:t>
            </a:r>
            <a:r>
              <a:rPr lang="ru-RU" sz="3600" i="1" dirty="0">
                <a:solidFill>
                  <a:schemeClr val="accent5">
                    <a:lumMod val="75000"/>
                  </a:schemeClr>
                </a:solidFill>
                <a:latin typeface="Calibri" pitchFamily="34" charset="0"/>
                <a:cs typeface="Calibri" pitchFamily="34" charset="0"/>
              </a:rPr>
              <a:t>в одиночку </a:t>
            </a:r>
            <a:r>
              <a:rPr lang="ru-RU" sz="3600" i="1" dirty="0">
                <a:solidFill>
                  <a:srgbClr val="C00000"/>
                </a:solidFill>
                <a:latin typeface="Calibri" pitchFamily="34" charset="0"/>
                <a:cs typeface="Calibri" pitchFamily="34" charset="0"/>
              </a:rPr>
              <a:t>не справляюсь </a:t>
            </a:r>
            <a:r>
              <a:rPr lang="ru-RU" sz="3600" i="1" dirty="0">
                <a:latin typeface="Calibri" pitchFamily="34" charset="0"/>
                <a:cs typeface="Calibri" pitchFamily="34" charset="0"/>
              </a:rPr>
              <a:t>с запланированным объёмом работ</a:t>
            </a:r>
          </a:p>
        </p:txBody>
      </p:sp>
      <p:sp>
        <p:nvSpPr>
          <p:cNvPr id="6" name="Объект 2"/>
          <p:cNvSpPr>
            <a:spLocks noGrp="1"/>
          </p:cNvSpPr>
          <p:nvPr>
            <p:ph idx="1"/>
          </p:nvPr>
        </p:nvSpPr>
        <p:spPr>
          <a:xfrm>
            <a:off x="457199" y="3359428"/>
            <a:ext cx="8587409" cy="3101008"/>
          </a:xfrm>
        </p:spPr>
        <p:txBody>
          <a:bodyPr>
            <a:normAutofit fontScale="77500" lnSpcReduction="20000"/>
          </a:bodyPr>
          <a:lstStyle/>
          <a:p>
            <a:pPr marL="0" indent="0">
              <a:buNone/>
            </a:pPr>
            <a:r>
              <a:rPr lang="ru-RU" sz="3100" dirty="0">
                <a:solidFill>
                  <a:srgbClr val="C00000"/>
                </a:solidFill>
              </a:rPr>
              <a:t>1 - Максимальная четкость, ясность</a:t>
            </a:r>
          </a:p>
          <a:p>
            <a:pPr marL="447675" indent="-447675">
              <a:buNone/>
            </a:pPr>
            <a:r>
              <a:rPr lang="ru-RU" sz="3100" dirty="0"/>
              <a:t>2 - Нет оценочных прилагательных и наречий («хороший»,</a:t>
            </a:r>
            <a:br>
              <a:rPr lang="ru-RU" sz="3100" dirty="0"/>
            </a:br>
            <a:r>
              <a:rPr lang="ru-RU" sz="3100" dirty="0"/>
              <a:t>«плохой»)</a:t>
            </a:r>
          </a:p>
          <a:p>
            <a:pPr marL="0" indent="0">
              <a:buNone/>
            </a:pPr>
            <a:r>
              <a:rPr lang="ru-RU" sz="3100" dirty="0"/>
              <a:t>3 - Находится в вашей области ответственности</a:t>
            </a:r>
          </a:p>
          <a:p>
            <a:pPr marL="0" indent="0">
              <a:buNone/>
            </a:pPr>
            <a:r>
              <a:rPr lang="ru-RU" sz="3100" dirty="0"/>
              <a:t>4 - Нет предполагаемых причин</a:t>
            </a:r>
          </a:p>
          <a:p>
            <a:pPr marL="0" indent="0">
              <a:buNone/>
            </a:pPr>
            <a:r>
              <a:rPr lang="ru-RU" sz="3100" dirty="0"/>
              <a:t>5 - Нет обвинения кого-либо</a:t>
            </a:r>
          </a:p>
          <a:p>
            <a:pPr marL="0" indent="0">
              <a:buNone/>
            </a:pPr>
            <a:r>
              <a:rPr lang="ru-RU" sz="3100" dirty="0">
                <a:solidFill>
                  <a:schemeClr val="accent5">
                    <a:lumMod val="75000"/>
                  </a:schemeClr>
                </a:solidFill>
              </a:rPr>
              <a:t>6 - Нет завуалированного решения</a:t>
            </a:r>
          </a:p>
          <a:p>
            <a:endParaRPr lang="ru-RU" dirty="0"/>
          </a:p>
        </p:txBody>
      </p:sp>
      <p:cxnSp>
        <p:nvCxnSpPr>
          <p:cNvPr id="8" name="Прямая соединительная линия 7"/>
          <p:cNvCxnSpPr/>
          <p:nvPr/>
        </p:nvCxnSpPr>
        <p:spPr>
          <a:xfrm>
            <a:off x="139147" y="3174287"/>
            <a:ext cx="8825949" cy="0"/>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62226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Проверьте корректность формулировки (5)</a:t>
            </a:r>
          </a:p>
        </p:txBody>
      </p:sp>
      <p:sp>
        <p:nvSpPr>
          <p:cNvPr id="4" name="Номер слайда 3"/>
          <p:cNvSpPr>
            <a:spLocks noGrp="1"/>
          </p:cNvSpPr>
          <p:nvPr>
            <p:ph type="sldNum" sz="quarter" idx="12"/>
          </p:nvPr>
        </p:nvSpPr>
        <p:spPr/>
        <p:txBody>
          <a:bodyPr/>
          <a:lstStyle/>
          <a:p>
            <a:fld id="{C33C34FD-A43B-634A-9B8C-9626670F7CE8}" type="slidenum">
              <a:rPr lang="en-US" smtClean="0"/>
              <a:pPr/>
              <a:t>35</a:t>
            </a:fld>
            <a:endParaRPr lang="en-US"/>
          </a:p>
        </p:txBody>
      </p:sp>
      <p:sp>
        <p:nvSpPr>
          <p:cNvPr id="5" name="Прямоугольник 4"/>
          <p:cNvSpPr/>
          <p:nvPr/>
        </p:nvSpPr>
        <p:spPr>
          <a:xfrm>
            <a:off x="457200" y="1824872"/>
            <a:ext cx="8507896" cy="1200329"/>
          </a:xfrm>
          <a:prstGeom prst="rect">
            <a:avLst/>
          </a:prstGeom>
        </p:spPr>
        <p:txBody>
          <a:bodyPr wrap="square">
            <a:spAutoFit/>
          </a:bodyPr>
          <a:lstStyle/>
          <a:p>
            <a:r>
              <a:rPr lang="ru-RU" sz="3600" i="1" dirty="0">
                <a:latin typeface="Calibri" pitchFamily="34" charset="0"/>
                <a:cs typeface="Calibri" pitchFamily="34" charset="0"/>
              </a:rPr>
              <a:t>Средняя рентабельность проектов отдела ниже целевого показателя</a:t>
            </a:r>
          </a:p>
        </p:txBody>
      </p:sp>
      <p:sp>
        <p:nvSpPr>
          <p:cNvPr id="6" name="Объект 2"/>
          <p:cNvSpPr>
            <a:spLocks noGrp="1"/>
          </p:cNvSpPr>
          <p:nvPr>
            <p:ph idx="1"/>
          </p:nvPr>
        </p:nvSpPr>
        <p:spPr>
          <a:xfrm>
            <a:off x="457199" y="3359428"/>
            <a:ext cx="8587409" cy="3101008"/>
          </a:xfrm>
        </p:spPr>
        <p:txBody>
          <a:bodyPr>
            <a:normAutofit fontScale="77500" lnSpcReduction="20000"/>
          </a:bodyPr>
          <a:lstStyle/>
          <a:p>
            <a:pPr marL="0" indent="0">
              <a:buNone/>
            </a:pPr>
            <a:r>
              <a:rPr lang="ru-RU" sz="3100" dirty="0"/>
              <a:t>1 - Максимальная четкость, ясность</a:t>
            </a:r>
          </a:p>
          <a:p>
            <a:pPr marL="447675" indent="-447675">
              <a:buNone/>
            </a:pPr>
            <a:r>
              <a:rPr lang="ru-RU" sz="3100" dirty="0"/>
              <a:t>2 - Нет оценочных прилагательных и наречий («хороший»,</a:t>
            </a:r>
            <a:br>
              <a:rPr lang="ru-RU" sz="3100" dirty="0"/>
            </a:br>
            <a:r>
              <a:rPr lang="ru-RU" sz="3100" dirty="0"/>
              <a:t>«плохой»)</a:t>
            </a:r>
          </a:p>
          <a:p>
            <a:pPr marL="0" indent="0">
              <a:buNone/>
            </a:pPr>
            <a:r>
              <a:rPr lang="ru-RU" sz="3100" dirty="0"/>
              <a:t>3 - Находится в вашей области ответственности</a:t>
            </a:r>
          </a:p>
          <a:p>
            <a:pPr marL="0" indent="0">
              <a:buNone/>
            </a:pPr>
            <a:r>
              <a:rPr lang="ru-RU" sz="3100" dirty="0"/>
              <a:t>4 - Нет предполагаемых причин</a:t>
            </a:r>
          </a:p>
          <a:p>
            <a:pPr marL="0" indent="0">
              <a:buNone/>
            </a:pPr>
            <a:r>
              <a:rPr lang="ru-RU" sz="3100" dirty="0"/>
              <a:t>5 - Нет обвинения кого-либо</a:t>
            </a:r>
          </a:p>
          <a:p>
            <a:pPr marL="0" indent="0">
              <a:buNone/>
            </a:pPr>
            <a:r>
              <a:rPr lang="ru-RU" sz="3100" dirty="0"/>
              <a:t>6 - Нет завуалированного решения</a:t>
            </a:r>
          </a:p>
          <a:p>
            <a:endParaRPr lang="ru-RU" dirty="0"/>
          </a:p>
        </p:txBody>
      </p:sp>
      <p:cxnSp>
        <p:nvCxnSpPr>
          <p:cNvPr id="8" name="Прямая соединительная линия 7"/>
          <p:cNvCxnSpPr/>
          <p:nvPr/>
        </p:nvCxnSpPr>
        <p:spPr>
          <a:xfrm>
            <a:off x="139147" y="3174287"/>
            <a:ext cx="8825949" cy="0"/>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464311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«Уточнение формулировки проблемы»</a:t>
            </a:r>
          </a:p>
        </p:txBody>
      </p:sp>
      <p:sp>
        <p:nvSpPr>
          <p:cNvPr id="3" name="Номер слайда 2"/>
          <p:cNvSpPr>
            <a:spLocks noGrp="1"/>
          </p:cNvSpPr>
          <p:nvPr>
            <p:ph type="sldNum" sz="quarter" idx="12"/>
          </p:nvPr>
        </p:nvSpPr>
        <p:spPr/>
        <p:txBody>
          <a:bodyPr/>
          <a:lstStyle/>
          <a:p>
            <a:fld id="{C33C34FD-A43B-634A-9B8C-9626670F7CE8}" type="slidenum">
              <a:rPr lang="en-US" smtClean="0"/>
              <a:pPr/>
              <a:t>36</a:t>
            </a:fld>
            <a:endParaRPr lang="en-US"/>
          </a:p>
        </p:txBody>
      </p:sp>
      <p:sp>
        <p:nvSpPr>
          <p:cNvPr id="4" name="TextBox 3"/>
          <p:cNvSpPr txBox="1"/>
          <p:nvPr/>
        </p:nvSpPr>
        <p:spPr>
          <a:xfrm>
            <a:off x="1016000" y="1790700"/>
            <a:ext cx="7408114" cy="3662541"/>
          </a:xfrm>
          <a:prstGeom prst="rect">
            <a:avLst/>
          </a:prstGeom>
          <a:noFill/>
        </p:spPr>
        <p:txBody>
          <a:bodyPr wrap="square" rtlCol="0">
            <a:spAutoFit/>
          </a:bodyPr>
          <a:lstStyle/>
          <a:p>
            <a:pPr>
              <a:spcBef>
                <a:spcPts val="1200"/>
              </a:spcBef>
            </a:pPr>
            <a:r>
              <a:rPr lang="ru-RU" sz="2400" b="1" dirty="0">
                <a:solidFill>
                  <a:schemeClr val="tx2"/>
                </a:solidFill>
              </a:rPr>
              <a:t>Индивидуальная работа + работа в парах</a:t>
            </a:r>
          </a:p>
          <a:p>
            <a:pPr marL="342900" indent="-342900">
              <a:spcBef>
                <a:spcPts val="1200"/>
              </a:spcBef>
              <a:buFont typeface="Arial" panose="020B0604020202020204" pitchFamily="34" charset="0"/>
              <a:buChar char="•"/>
            </a:pPr>
            <a:r>
              <a:rPr lang="ru-RU" sz="2400" dirty="0"/>
              <a:t>Проанализируйте выбранную Вами проблему на соответствие 6 правилам формулировки проблемы</a:t>
            </a:r>
          </a:p>
          <a:p>
            <a:pPr marL="342900" indent="-342900">
              <a:spcBef>
                <a:spcPts val="1200"/>
              </a:spcBef>
              <a:buFont typeface="Arial" panose="020B0604020202020204" pitchFamily="34" charset="0"/>
              <a:buChar char="•"/>
            </a:pPr>
            <a:r>
              <a:rPr lang="ru-RU" sz="2400" dirty="0"/>
              <a:t>Проанализируйте формулировку проблемы у своего партнера по паре</a:t>
            </a:r>
          </a:p>
          <a:p>
            <a:pPr>
              <a:spcBef>
                <a:spcPts val="1200"/>
              </a:spcBef>
            </a:pPr>
            <a:r>
              <a:rPr lang="ru-RU" sz="2400" b="1" dirty="0">
                <a:solidFill>
                  <a:schemeClr val="tx2"/>
                </a:solidFill>
              </a:rPr>
              <a:t>Время на индивидуальную работу – 5 минут</a:t>
            </a:r>
          </a:p>
          <a:p>
            <a:pPr>
              <a:spcBef>
                <a:spcPts val="1200"/>
              </a:spcBef>
            </a:pPr>
            <a:r>
              <a:rPr lang="ru-RU" sz="2400" b="1" dirty="0">
                <a:solidFill>
                  <a:schemeClr val="tx2"/>
                </a:solidFill>
              </a:rPr>
              <a:t>Время на работу в парах – 10 минут</a:t>
            </a:r>
          </a:p>
        </p:txBody>
      </p:sp>
    </p:spTree>
    <p:extLst>
      <p:ext uri="{BB962C8B-B14F-4D97-AF65-F5344CB8AC3E}">
        <p14:creationId xmlns:p14="http://schemas.microsoft.com/office/powerpoint/2010/main" val="4030987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Ловушка мышления</a:t>
            </a:r>
            <a:br>
              <a:rPr lang="ru-RU" dirty="0"/>
            </a:br>
            <a:r>
              <a:rPr lang="ru-RU" dirty="0"/>
              <a:t>«Идти вглубь»</a:t>
            </a:r>
          </a:p>
        </p:txBody>
      </p:sp>
      <p:sp>
        <p:nvSpPr>
          <p:cNvPr id="4" name="Номер слайда 3"/>
          <p:cNvSpPr>
            <a:spLocks noGrp="1"/>
          </p:cNvSpPr>
          <p:nvPr>
            <p:ph type="sldNum" sz="quarter" idx="12"/>
          </p:nvPr>
        </p:nvSpPr>
        <p:spPr/>
        <p:txBody>
          <a:bodyPr/>
          <a:lstStyle/>
          <a:p>
            <a:fld id="{A002D87D-50E9-A74F-8D7F-4449E7A06D95}" type="slidenum">
              <a:rPr lang="en-US" smtClean="0"/>
              <a:pPr/>
              <a:t>37</a:t>
            </a:fld>
            <a:endParaRPr lang="en-US"/>
          </a:p>
        </p:txBody>
      </p:sp>
      <p:sp>
        <p:nvSpPr>
          <p:cNvPr id="5" name="Скругленный прямоугольник 4"/>
          <p:cNvSpPr/>
          <p:nvPr/>
        </p:nvSpPr>
        <p:spPr>
          <a:xfrm>
            <a:off x="965199" y="3132364"/>
            <a:ext cx="2151743" cy="65405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2000" dirty="0">
                <a:solidFill>
                  <a:schemeClr val="tx1"/>
                </a:solidFill>
              </a:rPr>
              <a:t>Причина 1</a:t>
            </a:r>
          </a:p>
        </p:txBody>
      </p:sp>
      <p:sp>
        <p:nvSpPr>
          <p:cNvPr id="7" name="Скругленный прямоугольник 6"/>
          <p:cNvSpPr/>
          <p:nvPr/>
        </p:nvSpPr>
        <p:spPr>
          <a:xfrm>
            <a:off x="457200" y="4613729"/>
            <a:ext cx="1785257" cy="65405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2000" dirty="0">
                <a:solidFill>
                  <a:schemeClr val="tx1"/>
                </a:solidFill>
              </a:rPr>
              <a:t>Решение 1</a:t>
            </a:r>
          </a:p>
        </p:txBody>
      </p:sp>
      <p:sp>
        <p:nvSpPr>
          <p:cNvPr id="8" name="Скругленный прямоугольник 7"/>
          <p:cNvSpPr/>
          <p:nvPr/>
        </p:nvSpPr>
        <p:spPr>
          <a:xfrm>
            <a:off x="3351891" y="1838325"/>
            <a:ext cx="2151743" cy="654050"/>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2000" dirty="0"/>
              <a:t>Проблема</a:t>
            </a:r>
          </a:p>
        </p:txBody>
      </p:sp>
      <p:sp>
        <p:nvSpPr>
          <p:cNvPr id="9" name="Скругленный прямоугольник 8"/>
          <p:cNvSpPr/>
          <p:nvPr/>
        </p:nvSpPr>
        <p:spPr>
          <a:xfrm>
            <a:off x="3351892" y="3132364"/>
            <a:ext cx="2151743" cy="65405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2000" dirty="0">
                <a:solidFill>
                  <a:schemeClr val="tx1"/>
                </a:solidFill>
              </a:rPr>
              <a:t>Причина 2</a:t>
            </a:r>
          </a:p>
        </p:txBody>
      </p:sp>
      <p:sp>
        <p:nvSpPr>
          <p:cNvPr id="10" name="Скругленный прямоугольник 9"/>
          <p:cNvSpPr/>
          <p:nvPr/>
        </p:nvSpPr>
        <p:spPr>
          <a:xfrm>
            <a:off x="5722257" y="3132364"/>
            <a:ext cx="2151743" cy="65405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2000" dirty="0">
                <a:solidFill>
                  <a:schemeClr val="tx1"/>
                </a:solidFill>
              </a:rPr>
              <a:t>Причина 3</a:t>
            </a:r>
          </a:p>
        </p:txBody>
      </p:sp>
      <p:sp>
        <p:nvSpPr>
          <p:cNvPr id="11" name="Скругленный прямоугольник 10"/>
          <p:cNvSpPr/>
          <p:nvPr/>
        </p:nvSpPr>
        <p:spPr>
          <a:xfrm>
            <a:off x="2819401" y="4613729"/>
            <a:ext cx="1785257" cy="65405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2000" dirty="0">
                <a:solidFill>
                  <a:schemeClr val="tx1"/>
                </a:solidFill>
              </a:rPr>
              <a:t>Решение 2</a:t>
            </a:r>
          </a:p>
        </p:txBody>
      </p:sp>
      <p:cxnSp>
        <p:nvCxnSpPr>
          <p:cNvPr id="13" name="Прямая соединительная линия 12"/>
          <p:cNvCxnSpPr>
            <a:stCxn id="8" idx="2"/>
          </p:cNvCxnSpPr>
          <p:nvPr/>
        </p:nvCxnSpPr>
        <p:spPr>
          <a:xfrm flipH="1">
            <a:off x="1937657" y="2492375"/>
            <a:ext cx="2490106" cy="639989"/>
          </a:xfrm>
          <a:prstGeom prst="line">
            <a:avLst/>
          </a:prstGeom>
          <a:effectLst/>
        </p:spPr>
        <p:style>
          <a:lnRef idx="2">
            <a:schemeClr val="accent6"/>
          </a:lnRef>
          <a:fillRef idx="0">
            <a:schemeClr val="accent6"/>
          </a:fillRef>
          <a:effectRef idx="1">
            <a:schemeClr val="accent6"/>
          </a:effectRef>
          <a:fontRef idx="minor">
            <a:schemeClr val="tx1"/>
          </a:fontRef>
        </p:style>
      </p:cxnSp>
      <p:cxnSp>
        <p:nvCxnSpPr>
          <p:cNvPr id="14" name="Прямая соединительная линия 13"/>
          <p:cNvCxnSpPr>
            <a:stCxn id="8" idx="2"/>
            <a:endCxn id="9" idx="0"/>
          </p:cNvCxnSpPr>
          <p:nvPr/>
        </p:nvCxnSpPr>
        <p:spPr>
          <a:xfrm>
            <a:off x="4427763" y="2492375"/>
            <a:ext cx="1" cy="639989"/>
          </a:xfrm>
          <a:prstGeom prst="line">
            <a:avLst/>
          </a:prstGeom>
          <a:effectLst/>
        </p:spPr>
        <p:style>
          <a:lnRef idx="2">
            <a:schemeClr val="accent6"/>
          </a:lnRef>
          <a:fillRef idx="0">
            <a:schemeClr val="accent6"/>
          </a:fillRef>
          <a:effectRef idx="1">
            <a:schemeClr val="accent6"/>
          </a:effectRef>
          <a:fontRef idx="minor">
            <a:schemeClr val="tx1"/>
          </a:fontRef>
        </p:style>
      </p:cxnSp>
      <p:cxnSp>
        <p:nvCxnSpPr>
          <p:cNvPr id="15" name="Прямая соединительная линия 14"/>
          <p:cNvCxnSpPr>
            <a:stCxn id="8" idx="2"/>
            <a:endCxn id="10" idx="0"/>
          </p:cNvCxnSpPr>
          <p:nvPr/>
        </p:nvCxnSpPr>
        <p:spPr>
          <a:xfrm>
            <a:off x="4427763" y="2492375"/>
            <a:ext cx="2370366" cy="639989"/>
          </a:xfrm>
          <a:prstGeom prst="line">
            <a:avLst/>
          </a:prstGeom>
          <a:effectLst/>
        </p:spPr>
        <p:style>
          <a:lnRef idx="2">
            <a:schemeClr val="accent6"/>
          </a:lnRef>
          <a:fillRef idx="0">
            <a:schemeClr val="accent6"/>
          </a:fillRef>
          <a:effectRef idx="1">
            <a:schemeClr val="accent6"/>
          </a:effectRef>
          <a:fontRef idx="minor">
            <a:schemeClr val="tx1"/>
          </a:fontRef>
        </p:style>
      </p:cxnSp>
      <p:cxnSp>
        <p:nvCxnSpPr>
          <p:cNvPr id="26" name="Прямая соединительная линия 25"/>
          <p:cNvCxnSpPr>
            <a:stCxn id="5" idx="2"/>
            <a:endCxn id="7" idx="0"/>
          </p:cNvCxnSpPr>
          <p:nvPr/>
        </p:nvCxnSpPr>
        <p:spPr>
          <a:xfrm flipH="1">
            <a:off x="1349829" y="3786414"/>
            <a:ext cx="691242" cy="827315"/>
          </a:xfrm>
          <a:prstGeom prst="line">
            <a:avLst/>
          </a:prstGeom>
          <a:effectLst/>
        </p:spPr>
        <p:style>
          <a:lnRef idx="2">
            <a:schemeClr val="accent6"/>
          </a:lnRef>
          <a:fillRef idx="0">
            <a:schemeClr val="accent6"/>
          </a:fillRef>
          <a:effectRef idx="1">
            <a:schemeClr val="accent6"/>
          </a:effectRef>
          <a:fontRef idx="minor">
            <a:schemeClr val="tx1"/>
          </a:fontRef>
        </p:style>
      </p:cxnSp>
      <p:cxnSp>
        <p:nvCxnSpPr>
          <p:cNvPr id="27" name="Прямая соединительная линия 26"/>
          <p:cNvCxnSpPr>
            <a:stCxn id="5" idx="2"/>
            <a:endCxn id="11" idx="0"/>
          </p:cNvCxnSpPr>
          <p:nvPr/>
        </p:nvCxnSpPr>
        <p:spPr>
          <a:xfrm>
            <a:off x="2041071" y="3786414"/>
            <a:ext cx="1670959" cy="827315"/>
          </a:xfrm>
          <a:prstGeom prst="line">
            <a:avLst/>
          </a:prstGeom>
          <a:effectLst/>
        </p:spPr>
        <p:style>
          <a:lnRef idx="2">
            <a:schemeClr val="accent6"/>
          </a:lnRef>
          <a:fillRef idx="0">
            <a:schemeClr val="accent6"/>
          </a:fillRef>
          <a:effectRef idx="1">
            <a:schemeClr val="accent6"/>
          </a:effectRef>
          <a:fontRef idx="minor">
            <a:schemeClr val="tx1"/>
          </a:fontRef>
        </p:style>
      </p:cxnSp>
      <p:sp>
        <p:nvSpPr>
          <p:cNvPr id="32" name="Овал 31"/>
          <p:cNvSpPr/>
          <p:nvPr/>
        </p:nvSpPr>
        <p:spPr>
          <a:xfrm rot="20178432">
            <a:off x="444604" y="2017715"/>
            <a:ext cx="5388827" cy="1563378"/>
          </a:xfrm>
          <a:prstGeom prst="ellipse">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33" name="Овал 32"/>
          <p:cNvSpPr/>
          <p:nvPr/>
        </p:nvSpPr>
        <p:spPr>
          <a:xfrm rot="18457294">
            <a:off x="26389" y="3208710"/>
            <a:ext cx="3349195" cy="1982722"/>
          </a:xfrm>
          <a:prstGeom prst="ellipse">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684702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0" grpId="0" animBg="1"/>
      <p:bldP spid="11" grpId="0" animBg="1"/>
      <p:bldP spid="32" grpId="0" animBg="1"/>
      <p:bldP spid="3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Ловушка мышления «Идти вглубь»</a:t>
            </a:r>
          </a:p>
        </p:txBody>
      </p:sp>
      <p:sp>
        <p:nvSpPr>
          <p:cNvPr id="3" name="Номер слайда 2"/>
          <p:cNvSpPr>
            <a:spLocks noGrp="1"/>
          </p:cNvSpPr>
          <p:nvPr>
            <p:ph type="sldNum" sz="quarter" idx="12"/>
          </p:nvPr>
        </p:nvSpPr>
        <p:spPr/>
        <p:txBody>
          <a:bodyPr/>
          <a:lstStyle/>
          <a:p>
            <a:fld id="{C33C34FD-A43B-634A-9B8C-9626670F7CE8}" type="slidenum">
              <a:rPr lang="en-US" smtClean="0"/>
              <a:pPr/>
              <a:t>38</a:t>
            </a:fld>
            <a:endParaRPr lang="en-US"/>
          </a:p>
        </p:txBody>
      </p:sp>
      <p:sp>
        <p:nvSpPr>
          <p:cNvPr id="4" name="TextBox 3"/>
          <p:cNvSpPr txBox="1"/>
          <p:nvPr/>
        </p:nvSpPr>
        <p:spPr>
          <a:xfrm>
            <a:off x="546100" y="2057400"/>
            <a:ext cx="8318500" cy="2769989"/>
          </a:xfrm>
          <a:prstGeom prst="rect">
            <a:avLst/>
          </a:prstGeom>
          <a:noFill/>
        </p:spPr>
        <p:txBody>
          <a:bodyPr wrap="square" rtlCol="0">
            <a:spAutoFit/>
          </a:bodyPr>
          <a:lstStyle/>
          <a:p>
            <a:r>
              <a:rPr lang="ru-RU" sz="2400" b="1" dirty="0"/>
              <a:t>Признаки:</a:t>
            </a:r>
          </a:p>
          <a:p>
            <a:pPr marL="342900" indent="-342900">
              <a:spcBef>
                <a:spcPts val="1200"/>
              </a:spcBef>
              <a:buFont typeface="Arial" panose="020B0604020202020204" pitchFamily="34" charset="0"/>
              <a:buChar char="•"/>
            </a:pPr>
            <a:r>
              <a:rPr lang="ru-RU" sz="2400" dirty="0"/>
              <a:t>Вместо проблемы формулируем </a:t>
            </a:r>
            <a:r>
              <a:rPr lang="ru-RU" sz="2400" b="1" dirty="0"/>
              <a:t>причины</a:t>
            </a:r>
          </a:p>
          <a:p>
            <a:pPr marL="342900" indent="-342900">
              <a:spcBef>
                <a:spcPts val="600"/>
              </a:spcBef>
              <a:buFont typeface="Arial" panose="020B0604020202020204" pitchFamily="34" charset="0"/>
              <a:buChar char="•"/>
            </a:pPr>
            <a:r>
              <a:rPr lang="ru-RU" sz="2400" dirty="0"/>
              <a:t>Вместо проблемы формулируем </a:t>
            </a:r>
            <a:r>
              <a:rPr lang="ru-RU" sz="2400" b="1" dirty="0"/>
              <a:t>варианты решений</a:t>
            </a:r>
          </a:p>
          <a:p>
            <a:pPr marL="342900" indent="-342900">
              <a:spcBef>
                <a:spcPts val="600"/>
              </a:spcBef>
              <a:buFont typeface="Arial" panose="020B0604020202020204" pitchFamily="34" charset="0"/>
              <a:buChar char="•"/>
            </a:pPr>
            <a:endParaRPr lang="ru-RU" sz="2400" b="1" dirty="0"/>
          </a:p>
          <a:p>
            <a:pPr>
              <a:spcBef>
                <a:spcPts val="600"/>
              </a:spcBef>
            </a:pPr>
            <a:r>
              <a:rPr lang="ru-RU" sz="2400" b="1" dirty="0"/>
              <a:t>Ключевой вопрос:</a:t>
            </a:r>
          </a:p>
          <a:p>
            <a:pPr marL="342900" indent="-342900">
              <a:spcBef>
                <a:spcPts val="600"/>
              </a:spcBef>
              <a:buFont typeface="Arial" panose="020B0604020202020204" pitchFamily="34" charset="0"/>
              <a:buChar char="•"/>
            </a:pPr>
            <a:r>
              <a:rPr lang="ru-RU" sz="2400" dirty="0"/>
              <a:t>Какая система НЕ генерирует какой выход?</a:t>
            </a:r>
          </a:p>
        </p:txBody>
      </p:sp>
    </p:spTree>
    <p:extLst>
      <p:ext uri="{BB962C8B-B14F-4D97-AF65-F5344CB8AC3E}">
        <p14:creationId xmlns:p14="http://schemas.microsoft.com/office/powerpoint/2010/main" val="34340891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Три типа проблем</a:t>
            </a:r>
          </a:p>
        </p:txBody>
      </p:sp>
      <p:sp>
        <p:nvSpPr>
          <p:cNvPr id="3" name="Номер слайда 2"/>
          <p:cNvSpPr>
            <a:spLocks noGrp="1"/>
          </p:cNvSpPr>
          <p:nvPr>
            <p:ph type="sldNum" sz="quarter" idx="12"/>
          </p:nvPr>
        </p:nvSpPr>
        <p:spPr/>
        <p:txBody>
          <a:bodyPr/>
          <a:lstStyle/>
          <a:p>
            <a:fld id="{C33C34FD-A43B-634A-9B8C-9626670F7CE8}" type="slidenum">
              <a:rPr lang="en-US" smtClean="0"/>
              <a:pPr/>
              <a:t>39</a:t>
            </a:fld>
            <a:endParaRPr lang="en-US"/>
          </a:p>
        </p:txBody>
      </p:sp>
      <p:sp>
        <p:nvSpPr>
          <p:cNvPr id="5" name="Скругленный прямоугольник 4"/>
          <p:cNvSpPr/>
          <p:nvPr/>
        </p:nvSpPr>
        <p:spPr>
          <a:xfrm>
            <a:off x="2616200" y="1511300"/>
            <a:ext cx="3060700" cy="1308100"/>
          </a:xfrm>
          <a:prstGeom prst="roundRect">
            <a:avLst/>
          </a:prstGeom>
          <a:solidFill>
            <a:schemeClr val="accent1">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dirty="0">
                <a:solidFill>
                  <a:schemeClr val="tx1"/>
                </a:solidFill>
              </a:rPr>
              <a:t>Понятна исходная ситуация и «правила игры», есть критерии правильности решения</a:t>
            </a:r>
          </a:p>
        </p:txBody>
      </p:sp>
      <p:sp>
        <p:nvSpPr>
          <p:cNvPr id="6" name="Скругленный прямоугольник 5"/>
          <p:cNvSpPr/>
          <p:nvPr/>
        </p:nvSpPr>
        <p:spPr>
          <a:xfrm>
            <a:off x="2616200" y="3035300"/>
            <a:ext cx="3060700" cy="1295400"/>
          </a:xfrm>
          <a:prstGeom prst="roundRect">
            <a:avLst/>
          </a:prstGeom>
          <a:solidFill>
            <a:schemeClr val="accent1">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dirty="0">
                <a:solidFill>
                  <a:schemeClr val="tx1"/>
                </a:solidFill>
              </a:rPr>
              <a:t>Варианты решения не известны и/или прежние решения не привели к результату</a:t>
            </a:r>
          </a:p>
        </p:txBody>
      </p:sp>
      <p:sp>
        <p:nvSpPr>
          <p:cNvPr id="7" name="Скругленный прямоугольник 6"/>
          <p:cNvSpPr/>
          <p:nvPr/>
        </p:nvSpPr>
        <p:spPr>
          <a:xfrm>
            <a:off x="2616200" y="4572000"/>
            <a:ext cx="3060700" cy="1587500"/>
          </a:xfrm>
          <a:prstGeom prst="roundRect">
            <a:avLst/>
          </a:prstGeom>
          <a:solidFill>
            <a:schemeClr val="accent1">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dirty="0">
                <a:solidFill>
                  <a:schemeClr val="tx1"/>
                </a:solidFill>
              </a:rPr>
              <a:t>Нет четких критериев, позволяющих оценить правильность решения в момент принятия решения</a:t>
            </a:r>
          </a:p>
        </p:txBody>
      </p:sp>
      <p:sp>
        <p:nvSpPr>
          <p:cNvPr id="8" name="Нашивка 7"/>
          <p:cNvSpPr/>
          <p:nvPr/>
        </p:nvSpPr>
        <p:spPr>
          <a:xfrm>
            <a:off x="457200" y="1752600"/>
            <a:ext cx="1943100" cy="825500"/>
          </a:xfrm>
          <a:prstGeom prst="chevron">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dirty="0">
                <a:solidFill>
                  <a:schemeClr val="bg1"/>
                </a:solidFill>
              </a:rPr>
              <a:t>Сначала знаю</a:t>
            </a:r>
          </a:p>
        </p:txBody>
      </p:sp>
      <p:sp>
        <p:nvSpPr>
          <p:cNvPr id="9" name="Нашивка 8"/>
          <p:cNvSpPr/>
          <p:nvPr/>
        </p:nvSpPr>
        <p:spPr>
          <a:xfrm>
            <a:off x="412750" y="3270250"/>
            <a:ext cx="1943100" cy="825500"/>
          </a:xfrm>
          <a:prstGeom prst="chevron">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dirty="0">
                <a:solidFill>
                  <a:schemeClr val="bg1"/>
                </a:solidFill>
              </a:rPr>
              <a:t>Сначала думаю</a:t>
            </a:r>
          </a:p>
        </p:txBody>
      </p:sp>
      <p:sp>
        <p:nvSpPr>
          <p:cNvPr id="10" name="Нашивка 9"/>
          <p:cNvSpPr/>
          <p:nvPr/>
        </p:nvSpPr>
        <p:spPr>
          <a:xfrm>
            <a:off x="457200" y="4953000"/>
            <a:ext cx="1943100" cy="825500"/>
          </a:xfrm>
          <a:prstGeom prst="chevron">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dirty="0">
                <a:solidFill>
                  <a:schemeClr val="bg1"/>
                </a:solidFill>
              </a:rPr>
              <a:t>Сначала делаю</a:t>
            </a:r>
          </a:p>
        </p:txBody>
      </p:sp>
      <p:sp>
        <p:nvSpPr>
          <p:cNvPr id="11" name="Скругленный прямоугольник 10"/>
          <p:cNvSpPr/>
          <p:nvPr/>
        </p:nvSpPr>
        <p:spPr>
          <a:xfrm>
            <a:off x="5956300" y="1511300"/>
            <a:ext cx="3060700" cy="1308100"/>
          </a:xfrm>
          <a:prstGeom prst="roundRect">
            <a:avLst/>
          </a:prstGeom>
          <a:solidFill>
            <a:schemeClr val="bg1"/>
          </a:solidFill>
          <a:ln w="28575"/>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b="1" dirty="0">
                <a:solidFill>
                  <a:schemeClr val="tx1"/>
                </a:solidFill>
              </a:rPr>
              <a:t>Пример:</a:t>
            </a:r>
          </a:p>
          <a:p>
            <a:pPr algn="ctr">
              <a:spcBef>
                <a:spcPts val="600"/>
              </a:spcBef>
            </a:pPr>
            <a:r>
              <a:rPr lang="ru-RU" dirty="0">
                <a:solidFill>
                  <a:schemeClr val="tx1"/>
                </a:solidFill>
              </a:rPr>
              <a:t>Периодически снижается запас </a:t>
            </a:r>
            <a:r>
              <a:rPr lang="ru-RU" dirty="0" err="1">
                <a:solidFill>
                  <a:schemeClr val="tx1"/>
                </a:solidFill>
              </a:rPr>
              <a:t>расходников</a:t>
            </a:r>
            <a:endParaRPr lang="ru-RU" dirty="0">
              <a:solidFill>
                <a:schemeClr val="tx1"/>
              </a:solidFill>
            </a:endParaRPr>
          </a:p>
        </p:txBody>
      </p:sp>
      <p:sp>
        <p:nvSpPr>
          <p:cNvPr id="12" name="Скругленный прямоугольник 11"/>
          <p:cNvSpPr/>
          <p:nvPr/>
        </p:nvSpPr>
        <p:spPr>
          <a:xfrm>
            <a:off x="5956300" y="3035300"/>
            <a:ext cx="3060700" cy="1295400"/>
          </a:xfrm>
          <a:prstGeom prst="roundRect">
            <a:avLst/>
          </a:prstGeom>
          <a:solidFill>
            <a:schemeClr val="bg1"/>
          </a:solidFill>
          <a:ln w="28575"/>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b="1" dirty="0">
                <a:solidFill>
                  <a:schemeClr val="tx1"/>
                </a:solidFill>
              </a:rPr>
              <a:t>Пример:</a:t>
            </a:r>
          </a:p>
          <a:p>
            <a:pPr algn="ctr">
              <a:spcBef>
                <a:spcPts val="600"/>
              </a:spcBef>
            </a:pPr>
            <a:r>
              <a:rPr lang="ru-RU" dirty="0">
                <a:solidFill>
                  <a:schemeClr val="tx1"/>
                </a:solidFill>
              </a:rPr>
              <a:t>Сбои в качестве выпускаемого продукта</a:t>
            </a:r>
          </a:p>
        </p:txBody>
      </p:sp>
      <p:sp>
        <p:nvSpPr>
          <p:cNvPr id="13" name="Скругленный прямоугольник 12"/>
          <p:cNvSpPr/>
          <p:nvPr/>
        </p:nvSpPr>
        <p:spPr>
          <a:xfrm>
            <a:off x="5956300" y="4591050"/>
            <a:ext cx="3060700" cy="1587500"/>
          </a:xfrm>
          <a:prstGeom prst="roundRect">
            <a:avLst/>
          </a:prstGeom>
          <a:solidFill>
            <a:schemeClr val="bg1"/>
          </a:solidFill>
          <a:ln w="28575"/>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b="1" dirty="0">
                <a:solidFill>
                  <a:schemeClr val="tx1"/>
                </a:solidFill>
              </a:rPr>
              <a:t>Пример:</a:t>
            </a:r>
          </a:p>
          <a:p>
            <a:pPr algn="ctr">
              <a:spcBef>
                <a:spcPts val="600"/>
              </a:spcBef>
            </a:pPr>
            <a:r>
              <a:rPr lang="ru-RU" dirty="0">
                <a:solidFill>
                  <a:schemeClr val="tx1"/>
                </a:solidFill>
              </a:rPr>
              <a:t>Отсутствие плана запуска линейки нового продукта</a:t>
            </a:r>
          </a:p>
        </p:txBody>
      </p:sp>
    </p:spTree>
    <p:extLst>
      <p:ext uri="{BB962C8B-B14F-4D97-AF65-F5344CB8AC3E}">
        <p14:creationId xmlns:p14="http://schemas.microsoft.com/office/powerpoint/2010/main" val="1805845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Содержание тренинга</a:t>
            </a:r>
            <a:endParaRPr lang="en-US" dirty="0"/>
          </a:p>
        </p:txBody>
      </p:sp>
      <p:sp>
        <p:nvSpPr>
          <p:cNvPr id="4" name="Slide Number Placeholder 3"/>
          <p:cNvSpPr>
            <a:spLocks noGrp="1"/>
          </p:cNvSpPr>
          <p:nvPr>
            <p:ph type="sldNum" sz="quarter" idx="12"/>
          </p:nvPr>
        </p:nvSpPr>
        <p:spPr/>
        <p:txBody>
          <a:bodyPr/>
          <a:lstStyle/>
          <a:p>
            <a:fld id="{C33C34FD-A43B-634A-9B8C-9626670F7CE8}" type="slidenum">
              <a:rPr lang="en-US" smtClean="0"/>
              <a:pPr/>
              <a:t>4</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34881638"/>
              </p:ext>
            </p:extLst>
          </p:nvPr>
        </p:nvGraphicFramePr>
        <p:xfrm>
          <a:off x="457199" y="1517320"/>
          <a:ext cx="8229600" cy="3702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559684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GAP</a:t>
            </a:r>
            <a:r>
              <a:rPr lang="ru-RU" dirty="0"/>
              <a:t>*</a:t>
            </a:r>
            <a:r>
              <a:rPr lang="en-US" dirty="0"/>
              <a:t> -</a:t>
            </a:r>
            <a:r>
              <a:rPr lang="ru-RU" dirty="0"/>
              <a:t> анализ</a:t>
            </a:r>
          </a:p>
        </p:txBody>
      </p:sp>
      <p:sp>
        <p:nvSpPr>
          <p:cNvPr id="3" name="Номер слайда 2"/>
          <p:cNvSpPr>
            <a:spLocks noGrp="1"/>
          </p:cNvSpPr>
          <p:nvPr>
            <p:ph type="sldNum" sz="quarter" idx="12"/>
          </p:nvPr>
        </p:nvSpPr>
        <p:spPr/>
        <p:txBody>
          <a:bodyPr/>
          <a:lstStyle/>
          <a:p>
            <a:fld id="{C33C34FD-A43B-634A-9B8C-9626670F7CE8}" type="slidenum">
              <a:rPr lang="en-US" smtClean="0"/>
              <a:pPr/>
              <a:t>40</a:t>
            </a:fld>
            <a:endParaRPr lang="en-US"/>
          </a:p>
        </p:txBody>
      </p:sp>
      <p:sp>
        <p:nvSpPr>
          <p:cNvPr id="4" name="TextBox 3"/>
          <p:cNvSpPr txBox="1"/>
          <p:nvPr/>
        </p:nvSpPr>
        <p:spPr>
          <a:xfrm>
            <a:off x="457199" y="2082800"/>
            <a:ext cx="8140699" cy="4708981"/>
          </a:xfrm>
          <a:prstGeom prst="rect">
            <a:avLst/>
          </a:prstGeom>
          <a:noFill/>
        </p:spPr>
        <p:txBody>
          <a:bodyPr wrap="square" rtlCol="0">
            <a:spAutoFit/>
          </a:bodyPr>
          <a:lstStyle/>
          <a:p>
            <a:pPr marL="457200" indent="-457200">
              <a:spcBef>
                <a:spcPts val="600"/>
              </a:spcBef>
              <a:buFont typeface="+mj-lt"/>
              <a:buAutoNum type="arabicPeriod"/>
            </a:pPr>
            <a:r>
              <a:rPr lang="ru-RU" sz="2400" dirty="0"/>
              <a:t>Помогает четко определить суть проблемы</a:t>
            </a:r>
          </a:p>
          <a:p>
            <a:pPr marL="457200" indent="-457200">
              <a:spcBef>
                <a:spcPts val="600"/>
              </a:spcBef>
              <a:buFont typeface="+mj-lt"/>
              <a:buAutoNum type="arabicPeriod"/>
            </a:pPr>
            <a:r>
              <a:rPr lang="ru-RU" sz="2400" dirty="0"/>
              <a:t>Позволяет определить целесообразность работы с проблемой</a:t>
            </a:r>
          </a:p>
          <a:p>
            <a:pPr marL="457200" indent="-457200">
              <a:spcBef>
                <a:spcPts val="600"/>
              </a:spcBef>
              <a:buFont typeface="+mj-lt"/>
              <a:buAutoNum type="arabicPeriod"/>
            </a:pPr>
            <a:r>
              <a:rPr lang="ru-RU" sz="2400" dirty="0"/>
              <a:t>Помогает проводить предварительную диагностику причин</a:t>
            </a:r>
          </a:p>
          <a:p>
            <a:pPr marL="457200" indent="-457200">
              <a:spcBef>
                <a:spcPts val="600"/>
              </a:spcBef>
              <a:buFont typeface="+mj-lt"/>
              <a:buAutoNum type="arabicPeriod"/>
            </a:pPr>
            <a:endParaRPr lang="ru-RU" sz="2400" i="1" dirty="0"/>
          </a:p>
          <a:p>
            <a:pPr>
              <a:spcBef>
                <a:spcPts val="600"/>
              </a:spcBef>
            </a:pPr>
            <a:endParaRPr lang="ru-RU" sz="2400" i="1" dirty="0"/>
          </a:p>
          <a:p>
            <a:pPr>
              <a:spcBef>
                <a:spcPts val="600"/>
              </a:spcBef>
            </a:pPr>
            <a:endParaRPr lang="ru-RU" sz="2400" i="1" dirty="0"/>
          </a:p>
          <a:p>
            <a:pPr>
              <a:spcBef>
                <a:spcPts val="600"/>
              </a:spcBef>
            </a:pPr>
            <a:endParaRPr lang="ru-RU" sz="2400" i="1" dirty="0"/>
          </a:p>
          <a:p>
            <a:pPr>
              <a:spcBef>
                <a:spcPts val="600"/>
              </a:spcBef>
            </a:pPr>
            <a:endParaRPr lang="ru-RU" sz="2400" i="1" dirty="0"/>
          </a:p>
          <a:p>
            <a:pPr>
              <a:spcBef>
                <a:spcPts val="600"/>
              </a:spcBef>
            </a:pPr>
            <a:r>
              <a:rPr lang="ru-RU" sz="2000" i="1" dirty="0"/>
              <a:t>* </a:t>
            </a:r>
            <a:r>
              <a:rPr lang="en-US" sz="2000" dirty="0"/>
              <a:t>Gap</a:t>
            </a:r>
            <a:r>
              <a:rPr lang="ru-RU" sz="2000" dirty="0"/>
              <a:t> (англ.) – разрыв, расхождение</a:t>
            </a:r>
          </a:p>
        </p:txBody>
      </p:sp>
      <p:cxnSp>
        <p:nvCxnSpPr>
          <p:cNvPr id="6" name="Прямая соединительная линия 5"/>
          <p:cNvCxnSpPr/>
          <p:nvPr/>
        </p:nvCxnSpPr>
        <p:spPr>
          <a:xfrm>
            <a:off x="595745" y="6328643"/>
            <a:ext cx="5569528" cy="27709"/>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03020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Алгоритм </a:t>
            </a:r>
            <a:r>
              <a:rPr lang="en-US" dirty="0"/>
              <a:t>GAP</a:t>
            </a:r>
            <a:r>
              <a:rPr lang="ru-RU" dirty="0"/>
              <a:t>-анализа</a:t>
            </a:r>
          </a:p>
        </p:txBody>
      </p:sp>
      <p:sp>
        <p:nvSpPr>
          <p:cNvPr id="3" name="Номер слайда 2"/>
          <p:cNvSpPr>
            <a:spLocks noGrp="1"/>
          </p:cNvSpPr>
          <p:nvPr>
            <p:ph type="sldNum" sz="quarter" idx="12"/>
          </p:nvPr>
        </p:nvSpPr>
        <p:spPr/>
        <p:txBody>
          <a:bodyPr/>
          <a:lstStyle/>
          <a:p>
            <a:fld id="{C33C34FD-A43B-634A-9B8C-9626670F7CE8}" type="slidenum">
              <a:rPr lang="en-US" smtClean="0"/>
              <a:pPr/>
              <a:t>41</a:t>
            </a:fld>
            <a:endParaRPr lang="en-US"/>
          </a:p>
        </p:txBody>
      </p:sp>
      <p:graphicFrame>
        <p:nvGraphicFramePr>
          <p:cNvPr id="5" name="Таблица 4"/>
          <p:cNvGraphicFramePr>
            <a:graphicFrameLocks noGrp="1"/>
          </p:cNvGraphicFramePr>
          <p:nvPr>
            <p:extLst>
              <p:ext uri="{D42A27DB-BD31-4B8C-83A1-F6EECF244321}">
                <p14:modId xmlns:p14="http://schemas.microsoft.com/office/powerpoint/2010/main" val="4033308051"/>
              </p:ext>
            </p:extLst>
          </p:nvPr>
        </p:nvGraphicFramePr>
        <p:xfrm>
          <a:off x="457200" y="1574800"/>
          <a:ext cx="8318499" cy="4485640"/>
        </p:xfrm>
        <a:graphic>
          <a:graphicData uri="http://schemas.openxmlformats.org/drawingml/2006/table">
            <a:tbl>
              <a:tblPr firstRow="1" bandRow="1">
                <a:tableStyleId>{5C22544A-7EE6-4342-B048-85BDC9FD1C3A}</a:tableStyleId>
              </a:tblPr>
              <a:tblGrid>
                <a:gridCol w="609600">
                  <a:extLst>
                    <a:ext uri="{9D8B030D-6E8A-4147-A177-3AD203B41FA5}">
                      <a16:colId xmlns="" xmlns:a16="http://schemas.microsoft.com/office/drawing/2014/main" val="20000"/>
                    </a:ext>
                  </a:extLst>
                </a:gridCol>
                <a:gridCol w="2641600">
                  <a:extLst>
                    <a:ext uri="{9D8B030D-6E8A-4147-A177-3AD203B41FA5}">
                      <a16:colId xmlns="" xmlns:a16="http://schemas.microsoft.com/office/drawing/2014/main" val="20001"/>
                    </a:ext>
                  </a:extLst>
                </a:gridCol>
                <a:gridCol w="5067299">
                  <a:extLst>
                    <a:ext uri="{9D8B030D-6E8A-4147-A177-3AD203B41FA5}">
                      <a16:colId xmlns="" xmlns:a16="http://schemas.microsoft.com/office/drawing/2014/main" val="20002"/>
                    </a:ext>
                  </a:extLst>
                </a:gridCol>
              </a:tblGrid>
              <a:tr h="370840">
                <a:tc>
                  <a:txBody>
                    <a:bodyPr/>
                    <a:lstStyle/>
                    <a:p>
                      <a:pPr algn="ctr"/>
                      <a:r>
                        <a:rPr lang="ru-RU" dirty="0"/>
                        <a:t>Шаг</a:t>
                      </a:r>
                    </a:p>
                  </a:txBody>
                  <a:tcPr/>
                </a:tc>
                <a:tc>
                  <a:txBody>
                    <a:bodyPr/>
                    <a:lstStyle/>
                    <a:p>
                      <a:pPr algn="ctr"/>
                      <a:r>
                        <a:rPr lang="ru-RU" dirty="0"/>
                        <a:t>Что</a:t>
                      </a:r>
                      <a:r>
                        <a:rPr lang="ru-RU" baseline="0" dirty="0"/>
                        <a:t> делать</a:t>
                      </a:r>
                      <a:endParaRPr lang="ru-RU" dirty="0"/>
                    </a:p>
                  </a:txBody>
                  <a:tcPr/>
                </a:tc>
                <a:tc>
                  <a:txBody>
                    <a:bodyPr/>
                    <a:lstStyle/>
                    <a:p>
                      <a:pPr algn="ctr"/>
                      <a:r>
                        <a:rPr lang="ru-RU" dirty="0"/>
                        <a:t>Комментарии</a:t>
                      </a:r>
                    </a:p>
                  </a:txBody>
                  <a:tcPr/>
                </a:tc>
                <a:extLst>
                  <a:ext uri="{0D108BD9-81ED-4DB2-BD59-A6C34878D82A}">
                    <a16:rowId xmlns="" xmlns:a16="http://schemas.microsoft.com/office/drawing/2014/main" val="10000"/>
                  </a:ext>
                </a:extLst>
              </a:tr>
              <a:tr h="579120">
                <a:tc>
                  <a:txBody>
                    <a:bodyPr/>
                    <a:lstStyle/>
                    <a:p>
                      <a:pPr algn="ctr"/>
                      <a:r>
                        <a:rPr lang="ru-RU" dirty="0"/>
                        <a:t>1</a:t>
                      </a:r>
                    </a:p>
                  </a:txBody>
                  <a:tcPr anchor="ctr"/>
                </a:tc>
                <a:tc>
                  <a:txBody>
                    <a:bodyPr/>
                    <a:lstStyle/>
                    <a:p>
                      <a:r>
                        <a:rPr lang="ru-RU" dirty="0"/>
                        <a:t>Определите проблему</a:t>
                      </a:r>
                    </a:p>
                  </a:txBody>
                  <a:tcPr/>
                </a:tc>
                <a:tc>
                  <a:txBody>
                    <a:bodyPr/>
                    <a:lstStyle/>
                    <a:p>
                      <a:pPr marL="285750" indent="-285750">
                        <a:buFont typeface="Arial" panose="020B0604020202020204" pitchFamily="34" charset="0"/>
                        <a:buChar char="•"/>
                      </a:pPr>
                      <a:r>
                        <a:rPr lang="ru-RU" sz="1600" dirty="0"/>
                        <a:t>Используйте 6 правил формулирования</a:t>
                      </a:r>
                    </a:p>
                    <a:p>
                      <a:pPr marL="285750" indent="-285750">
                        <a:buFont typeface="Arial" panose="020B0604020202020204" pitchFamily="34" charset="0"/>
                        <a:buChar char="•"/>
                      </a:pPr>
                      <a:r>
                        <a:rPr lang="ru-RU" sz="1600" dirty="0"/>
                        <a:t>Избегайте</a:t>
                      </a:r>
                      <a:r>
                        <a:rPr lang="ru-RU" sz="1600" baseline="0" dirty="0"/>
                        <a:t> ловушки «Идти вглубь»</a:t>
                      </a:r>
                      <a:endParaRPr lang="ru-RU" sz="1600" dirty="0"/>
                    </a:p>
                  </a:txBody>
                  <a:tcPr/>
                </a:tc>
                <a:extLst>
                  <a:ext uri="{0D108BD9-81ED-4DB2-BD59-A6C34878D82A}">
                    <a16:rowId xmlns="" xmlns:a16="http://schemas.microsoft.com/office/drawing/2014/main" val="10001"/>
                  </a:ext>
                </a:extLst>
              </a:tr>
              <a:tr h="1554480">
                <a:tc>
                  <a:txBody>
                    <a:bodyPr/>
                    <a:lstStyle/>
                    <a:p>
                      <a:pPr algn="ctr"/>
                      <a:r>
                        <a:rPr lang="ru-RU" dirty="0"/>
                        <a:t>2</a:t>
                      </a:r>
                    </a:p>
                  </a:txBody>
                  <a:tcPr anchor="ctr"/>
                </a:tc>
                <a:tc>
                  <a:txBody>
                    <a:bodyPr/>
                    <a:lstStyle/>
                    <a:p>
                      <a:r>
                        <a:rPr lang="ru-RU" dirty="0"/>
                        <a:t>Выберите параметр, определите его фактическое и целевое значение</a:t>
                      </a:r>
                    </a:p>
                  </a:txBody>
                  <a:tcPr/>
                </a:tc>
                <a:tc>
                  <a:txBody>
                    <a:bodyPr/>
                    <a:lstStyle/>
                    <a:p>
                      <a:pPr marL="285750" indent="-285750">
                        <a:buFont typeface="Arial" panose="020B0604020202020204" pitchFamily="34" charset="0"/>
                        <a:buChar char="•"/>
                      </a:pPr>
                      <a:r>
                        <a:rPr lang="ru-RU" sz="1600" dirty="0"/>
                        <a:t>Ответьте на вопрос: какая система не дает нужный выход?</a:t>
                      </a:r>
                    </a:p>
                    <a:p>
                      <a:pPr marL="285750" indent="-285750">
                        <a:buFont typeface="Arial" panose="020B0604020202020204" pitchFamily="34" charset="0"/>
                        <a:buChar char="•"/>
                      </a:pPr>
                      <a:r>
                        <a:rPr lang="ru-RU" sz="1600" baseline="0" dirty="0"/>
                        <a:t>Параметры, позволяющие оценить выход?</a:t>
                      </a:r>
                    </a:p>
                    <a:p>
                      <a:pPr marL="285750" indent="-285750">
                        <a:buFont typeface="Arial" panose="020B0604020202020204" pitchFamily="34" charset="0"/>
                        <a:buChar char="•"/>
                      </a:pPr>
                      <a:r>
                        <a:rPr lang="ru-RU" sz="1600" baseline="0" dirty="0"/>
                        <a:t>Необходимое и фактическое значение вывода?</a:t>
                      </a:r>
                    </a:p>
                    <a:p>
                      <a:pPr marL="285750" indent="-285750">
                        <a:buFont typeface="Arial" panose="020B0604020202020204" pitchFamily="34" charset="0"/>
                        <a:buChar char="•"/>
                      </a:pPr>
                      <a:r>
                        <a:rPr lang="ru-RU" sz="1600" baseline="0" dirty="0"/>
                        <a:t>Разрыв между необходимым и фактическим значением выхода?</a:t>
                      </a:r>
                      <a:endParaRPr lang="ru-RU" sz="1600" dirty="0"/>
                    </a:p>
                  </a:txBody>
                  <a:tcPr/>
                </a:tc>
                <a:extLst>
                  <a:ext uri="{0D108BD9-81ED-4DB2-BD59-A6C34878D82A}">
                    <a16:rowId xmlns="" xmlns:a16="http://schemas.microsoft.com/office/drawing/2014/main" val="10002"/>
                  </a:ext>
                </a:extLst>
              </a:tr>
              <a:tr h="1066800">
                <a:tc>
                  <a:txBody>
                    <a:bodyPr/>
                    <a:lstStyle/>
                    <a:p>
                      <a:pPr algn="ctr"/>
                      <a:r>
                        <a:rPr lang="ru-RU" dirty="0"/>
                        <a:t>3</a:t>
                      </a:r>
                    </a:p>
                  </a:txBody>
                  <a:tcPr anchor="ctr"/>
                </a:tc>
                <a:tc>
                  <a:txBody>
                    <a:bodyPr/>
                    <a:lstStyle/>
                    <a:p>
                      <a:r>
                        <a:rPr lang="ru-RU" dirty="0"/>
                        <a:t>Определите целесообразность работы с проблемой</a:t>
                      </a:r>
                    </a:p>
                  </a:txBody>
                  <a:tcPr/>
                </a:tc>
                <a:tc>
                  <a:txBody>
                    <a:bodyPr/>
                    <a:lstStyle/>
                    <a:p>
                      <a:pPr marL="285750" indent="-285750">
                        <a:buFont typeface="Arial" panose="020B0604020202020204" pitchFamily="34" charset="0"/>
                        <a:buChar char="•"/>
                      </a:pPr>
                      <a:r>
                        <a:rPr lang="ru-RU" sz="1600" dirty="0"/>
                        <a:t>Что</a:t>
                      </a:r>
                      <a:r>
                        <a:rPr lang="ru-RU" sz="1600" baseline="0" dirty="0"/>
                        <a:t> произойдет, если разрыв не убрать?</a:t>
                      </a:r>
                    </a:p>
                    <a:p>
                      <a:pPr marL="285750" indent="-285750">
                        <a:buFont typeface="Arial" panose="020B0604020202020204" pitchFamily="34" charset="0"/>
                        <a:buChar char="•"/>
                      </a:pPr>
                      <a:r>
                        <a:rPr lang="ru-RU" sz="1600" baseline="0" dirty="0"/>
                        <a:t>Какие цели более высокого уровня могут пострадать или выиграть?</a:t>
                      </a:r>
                    </a:p>
                    <a:p>
                      <a:pPr marL="285750" indent="-285750">
                        <a:buFont typeface="Arial" panose="020B0604020202020204" pitchFamily="34" charset="0"/>
                        <a:buChar char="•"/>
                      </a:pPr>
                      <a:r>
                        <a:rPr lang="ru-RU" sz="1600" baseline="0" dirty="0"/>
                        <a:t>Какие внешние факторы окажут влияние?</a:t>
                      </a:r>
                      <a:endParaRPr lang="ru-RU" sz="1600" dirty="0"/>
                    </a:p>
                  </a:txBody>
                  <a:tcPr/>
                </a:tc>
                <a:extLst>
                  <a:ext uri="{0D108BD9-81ED-4DB2-BD59-A6C34878D82A}">
                    <a16:rowId xmlns="" xmlns:a16="http://schemas.microsoft.com/office/drawing/2014/main" val="10003"/>
                  </a:ext>
                </a:extLst>
              </a:tr>
              <a:tr h="914400">
                <a:tc>
                  <a:txBody>
                    <a:bodyPr/>
                    <a:lstStyle/>
                    <a:p>
                      <a:pPr algn="ctr"/>
                      <a:r>
                        <a:rPr lang="ru-RU" dirty="0"/>
                        <a:t>4</a:t>
                      </a:r>
                    </a:p>
                  </a:txBody>
                  <a:tcPr anchor="ctr"/>
                </a:tc>
                <a:tc>
                  <a:txBody>
                    <a:bodyPr/>
                    <a:lstStyle/>
                    <a:p>
                      <a:r>
                        <a:rPr lang="ru-RU" dirty="0"/>
                        <a:t>Оцените, почему проблема до сих пор не решена</a:t>
                      </a:r>
                    </a:p>
                  </a:txBody>
                  <a:tcPr/>
                </a:tc>
                <a:tc>
                  <a:txBody>
                    <a:bodyPr/>
                    <a:lstStyle/>
                    <a:p>
                      <a:pPr marL="285750" indent="-285750">
                        <a:buFont typeface="Arial" panose="020B0604020202020204" pitchFamily="34" charset="0"/>
                        <a:buChar char="•"/>
                      </a:pPr>
                      <a:r>
                        <a:rPr lang="ru-RU" sz="1600" dirty="0"/>
                        <a:t>Мы</a:t>
                      </a:r>
                      <a:r>
                        <a:rPr lang="ru-RU" sz="1600" baseline="0" dirty="0"/>
                        <a:t> о ней не знали</a:t>
                      </a:r>
                    </a:p>
                    <a:p>
                      <a:pPr marL="285750" indent="-285750">
                        <a:buFont typeface="Arial" panose="020B0604020202020204" pitchFamily="34" charset="0"/>
                        <a:buChar char="•"/>
                      </a:pPr>
                      <a:r>
                        <a:rPr lang="ru-RU" sz="1600" baseline="0" dirty="0"/>
                        <a:t>Мы знали и пытались решить, но не знаем, как</a:t>
                      </a:r>
                    </a:p>
                    <a:p>
                      <a:pPr marL="285750" indent="-285750">
                        <a:buFont typeface="Arial" panose="020B0604020202020204" pitchFamily="34" charset="0"/>
                        <a:buChar char="•"/>
                      </a:pPr>
                      <a:r>
                        <a:rPr lang="ru-RU" sz="1600" baseline="0" dirty="0"/>
                        <a:t>Мы знали, но не предпринимали действий</a:t>
                      </a:r>
                      <a:endParaRPr lang="ru-RU" sz="1600" dirty="0"/>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21403604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Принципы выбора целевого значения</a:t>
            </a:r>
          </a:p>
        </p:txBody>
      </p:sp>
      <p:sp>
        <p:nvSpPr>
          <p:cNvPr id="3" name="Номер слайда 2"/>
          <p:cNvSpPr>
            <a:spLocks noGrp="1"/>
          </p:cNvSpPr>
          <p:nvPr>
            <p:ph type="sldNum" sz="quarter" idx="12"/>
          </p:nvPr>
        </p:nvSpPr>
        <p:spPr/>
        <p:txBody>
          <a:bodyPr/>
          <a:lstStyle/>
          <a:p>
            <a:fld id="{C33C34FD-A43B-634A-9B8C-9626670F7CE8}" type="slidenum">
              <a:rPr lang="en-US" smtClean="0"/>
              <a:pPr/>
              <a:t>42</a:t>
            </a:fld>
            <a:endParaRPr lang="en-US"/>
          </a:p>
        </p:txBody>
      </p:sp>
      <p:sp>
        <p:nvSpPr>
          <p:cNvPr id="4" name="TextBox 3"/>
          <p:cNvSpPr txBox="1"/>
          <p:nvPr/>
        </p:nvSpPr>
        <p:spPr>
          <a:xfrm>
            <a:off x="609600" y="2286000"/>
            <a:ext cx="7700214" cy="1354217"/>
          </a:xfrm>
          <a:prstGeom prst="rect">
            <a:avLst/>
          </a:prstGeom>
          <a:noFill/>
        </p:spPr>
        <p:txBody>
          <a:bodyPr wrap="square" rtlCol="0">
            <a:spAutoFit/>
          </a:bodyPr>
          <a:lstStyle/>
          <a:p>
            <a:pPr marL="342900" indent="-342900">
              <a:spcBef>
                <a:spcPts val="1200"/>
              </a:spcBef>
              <a:buFont typeface="Arial" panose="020B0604020202020204" pitchFamily="34" charset="0"/>
              <a:buChar char="•"/>
            </a:pPr>
            <a:r>
              <a:rPr lang="ru-RU" sz="2400" dirty="0"/>
              <a:t>Принцип влияния внешних факторов</a:t>
            </a:r>
          </a:p>
          <a:p>
            <a:pPr marL="342900" indent="-342900">
              <a:spcBef>
                <a:spcPts val="1200"/>
              </a:spcBef>
              <a:buFont typeface="Arial" panose="020B0604020202020204" pitchFamily="34" charset="0"/>
              <a:buChar char="•"/>
            </a:pPr>
            <a:r>
              <a:rPr lang="ru-RU" sz="2400" dirty="0"/>
              <a:t>Принцип соответствия целям более высокого порядка или имеющимся нормам и регламентам</a:t>
            </a:r>
          </a:p>
        </p:txBody>
      </p:sp>
    </p:spTree>
    <p:extLst>
      <p:ext uri="{BB962C8B-B14F-4D97-AF65-F5344CB8AC3E}">
        <p14:creationId xmlns:p14="http://schemas.microsoft.com/office/powerpoint/2010/main" val="365782624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a:t>
            </a:r>
            <a:r>
              <a:rPr lang="en-US" dirty="0"/>
              <a:t>GAP-</a:t>
            </a:r>
            <a:r>
              <a:rPr lang="ru-RU" dirty="0"/>
              <a:t>анализ. Шаг 2»</a:t>
            </a:r>
          </a:p>
        </p:txBody>
      </p:sp>
      <p:sp>
        <p:nvSpPr>
          <p:cNvPr id="3" name="Номер слайда 2"/>
          <p:cNvSpPr>
            <a:spLocks noGrp="1"/>
          </p:cNvSpPr>
          <p:nvPr>
            <p:ph type="sldNum" sz="quarter" idx="12"/>
          </p:nvPr>
        </p:nvSpPr>
        <p:spPr/>
        <p:txBody>
          <a:bodyPr/>
          <a:lstStyle/>
          <a:p>
            <a:fld id="{C33C34FD-A43B-634A-9B8C-9626670F7CE8}" type="slidenum">
              <a:rPr lang="en-US" smtClean="0"/>
              <a:pPr/>
              <a:t>43</a:t>
            </a:fld>
            <a:endParaRPr lang="en-US"/>
          </a:p>
        </p:txBody>
      </p:sp>
      <p:sp>
        <p:nvSpPr>
          <p:cNvPr id="4" name="TextBox 3"/>
          <p:cNvSpPr txBox="1"/>
          <p:nvPr/>
        </p:nvSpPr>
        <p:spPr>
          <a:xfrm>
            <a:off x="1016000" y="2095500"/>
            <a:ext cx="7408114" cy="3739485"/>
          </a:xfrm>
          <a:prstGeom prst="rect">
            <a:avLst/>
          </a:prstGeom>
          <a:noFill/>
        </p:spPr>
        <p:txBody>
          <a:bodyPr wrap="square" rtlCol="0">
            <a:spAutoFit/>
          </a:bodyPr>
          <a:lstStyle/>
          <a:p>
            <a:pPr>
              <a:spcBef>
                <a:spcPts val="1200"/>
              </a:spcBef>
            </a:pPr>
            <a:r>
              <a:rPr lang="ru-RU" sz="2400" b="1" dirty="0">
                <a:solidFill>
                  <a:schemeClr val="tx2"/>
                </a:solidFill>
              </a:rPr>
              <a:t>Индивидуальная работа</a:t>
            </a:r>
          </a:p>
          <a:p>
            <a:pPr marL="342900" indent="-342900">
              <a:spcBef>
                <a:spcPts val="1200"/>
              </a:spcBef>
              <a:buFont typeface="Arial" panose="020B0604020202020204" pitchFamily="34" charset="0"/>
              <a:buChar char="•"/>
            </a:pPr>
            <a:r>
              <a:rPr lang="ru-RU" sz="2400" dirty="0"/>
              <a:t>Для своей проблемы сформулируйте:</a:t>
            </a:r>
          </a:p>
          <a:p>
            <a:pPr marL="800100" lvl="1" indent="-342900">
              <a:spcBef>
                <a:spcPts val="600"/>
              </a:spcBef>
              <a:buFont typeface="Arial" panose="020B0604020202020204" pitchFamily="34" charset="0"/>
              <a:buChar char="•"/>
            </a:pPr>
            <a:r>
              <a:rPr lang="ru-RU" sz="2400" i="1" dirty="0"/>
              <a:t>Параметр выхода</a:t>
            </a:r>
          </a:p>
          <a:p>
            <a:pPr marL="800100" lvl="1" indent="-342900">
              <a:spcBef>
                <a:spcPts val="600"/>
              </a:spcBef>
              <a:buFont typeface="Arial" panose="020B0604020202020204" pitchFamily="34" charset="0"/>
              <a:buChar char="•"/>
            </a:pPr>
            <a:r>
              <a:rPr lang="ru-RU" sz="2400" i="1" dirty="0"/>
              <a:t>Фактическое значение выхода</a:t>
            </a:r>
          </a:p>
          <a:p>
            <a:pPr marL="800100" lvl="1" indent="-342900">
              <a:spcBef>
                <a:spcPts val="600"/>
              </a:spcBef>
              <a:buFont typeface="Arial" panose="020B0604020202020204" pitchFamily="34" charset="0"/>
              <a:buChar char="•"/>
            </a:pPr>
            <a:r>
              <a:rPr lang="ru-RU" sz="2400" i="1" dirty="0"/>
              <a:t>Необходимое значение выхода</a:t>
            </a:r>
          </a:p>
          <a:p>
            <a:pPr marL="342900" indent="-342900">
              <a:spcBef>
                <a:spcPts val="1200"/>
              </a:spcBef>
              <a:buFont typeface="Arial" panose="020B0604020202020204" pitchFamily="34" charset="0"/>
              <a:buChar char="•"/>
            </a:pPr>
            <a:r>
              <a:rPr lang="ru-RU" sz="2400" dirty="0"/>
              <a:t>При необходимость скорректируйте формулировку проблемы</a:t>
            </a:r>
          </a:p>
          <a:p>
            <a:pPr>
              <a:spcBef>
                <a:spcPts val="1200"/>
              </a:spcBef>
            </a:pPr>
            <a:r>
              <a:rPr lang="ru-RU" sz="2400" b="1" dirty="0">
                <a:solidFill>
                  <a:schemeClr val="tx2"/>
                </a:solidFill>
              </a:rPr>
              <a:t>Время на работу – 3 минуты</a:t>
            </a:r>
          </a:p>
        </p:txBody>
      </p:sp>
    </p:spTree>
    <p:extLst>
      <p:ext uri="{BB962C8B-B14F-4D97-AF65-F5344CB8AC3E}">
        <p14:creationId xmlns:p14="http://schemas.microsoft.com/office/powerpoint/2010/main" val="8356426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GAP</a:t>
            </a:r>
            <a:r>
              <a:rPr lang="ru-RU" dirty="0"/>
              <a:t>-анализ. Шаг 3</a:t>
            </a:r>
          </a:p>
        </p:txBody>
      </p:sp>
      <p:sp>
        <p:nvSpPr>
          <p:cNvPr id="3" name="Номер слайда 2"/>
          <p:cNvSpPr>
            <a:spLocks noGrp="1"/>
          </p:cNvSpPr>
          <p:nvPr>
            <p:ph type="sldNum" sz="quarter" idx="12"/>
          </p:nvPr>
        </p:nvSpPr>
        <p:spPr/>
        <p:txBody>
          <a:bodyPr/>
          <a:lstStyle/>
          <a:p>
            <a:fld id="{C33C34FD-A43B-634A-9B8C-9626670F7CE8}" type="slidenum">
              <a:rPr lang="en-US" smtClean="0"/>
              <a:pPr/>
              <a:t>44</a:t>
            </a:fld>
            <a:endParaRPr lang="en-US"/>
          </a:p>
        </p:txBody>
      </p:sp>
      <p:sp>
        <p:nvSpPr>
          <p:cNvPr id="4" name="TextBox 3"/>
          <p:cNvSpPr txBox="1"/>
          <p:nvPr/>
        </p:nvSpPr>
        <p:spPr>
          <a:xfrm>
            <a:off x="584200" y="1562100"/>
            <a:ext cx="7886700" cy="2169825"/>
          </a:xfrm>
          <a:prstGeom prst="rect">
            <a:avLst/>
          </a:prstGeom>
          <a:noFill/>
        </p:spPr>
        <p:txBody>
          <a:bodyPr wrap="square" rtlCol="0">
            <a:spAutoFit/>
          </a:bodyPr>
          <a:lstStyle/>
          <a:p>
            <a:pPr>
              <a:spcBef>
                <a:spcPts val="1200"/>
              </a:spcBef>
            </a:pPr>
            <a:r>
              <a:rPr lang="ru-RU" sz="2400" b="1" dirty="0"/>
              <a:t>Позволяет:</a:t>
            </a:r>
          </a:p>
          <a:p>
            <a:pPr marL="342900" indent="-342900">
              <a:spcBef>
                <a:spcPts val="600"/>
              </a:spcBef>
              <a:buAutoNum type="arabicPeriod"/>
            </a:pPr>
            <a:r>
              <a:rPr lang="ru-RU" sz="2400" dirty="0"/>
              <a:t>Оценить целесообразность работы с проблемой</a:t>
            </a:r>
          </a:p>
          <a:p>
            <a:pPr marL="342900" indent="-342900">
              <a:spcBef>
                <a:spcPts val="600"/>
              </a:spcBef>
              <a:buAutoNum type="arabicPeriod"/>
            </a:pPr>
            <a:r>
              <a:rPr lang="ru-RU" sz="2400" dirty="0"/>
              <a:t>Прогнозировать последствия решения/</a:t>
            </a:r>
            <a:r>
              <a:rPr lang="ru-RU" sz="2400" dirty="0" err="1"/>
              <a:t>нерешения</a:t>
            </a:r>
            <a:r>
              <a:rPr lang="ru-RU" sz="2400" dirty="0"/>
              <a:t> проблемы</a:t>
            </a:r>
          </a:p>
          <a:p>
            <a:pPr marL="342900" indent="-342900">
              <a:spcBef>
                <a:spcPts val="600"/>
              </a:spcBef>
              <a:buAutoNum type="arabicPeriod"/>
            </a:pPr>
            <a:r>
              <a:rPr lang="ru-RU" sz="2400" dirty="0"/>
              <a:t>Оценить риски, которые могут возникнуть</a:t>
            </a:r>
          </a:p>
        </p:txBody>
      </p:sp>
      <p:graphicFrame>
        <p:nvGraphicFramePr>
          <p:cNvPr id="5" name="Таблица 4"/>
          <p:cNvGraphicFramePr>
            <a:graphicFrameLocks noGrp="1"/>
          </p:cNvGraphicFramePr>
          <p:nvPr>
            <p:extLst>
              <p:ext uri="{D42A27DB-BD31-4B8C-83A1-F6EECF244321}">
                <p14:modId xmlns:p14="http://schemas.microsoft.com/office/powerpoint/2010/main" val="3011854140"/>
              </p:ext>
            </p:extLst>
          </p:nvPr>
        </p:nvGraphicFramePr>
        <p:xfrm>
          <a:off x="762000" y="3822700"/>
          <a:ext cx="7547814" cy="2286000"/>
        </p:xfrm>
        <a:graphic>
          <a:graphicData uri="http://schemas.openxmlformats.org/drawingml/2006/table">
            <a:tbl>
              <a:tblPr firstRow="1" bandRow="1">
                <a:tableStyleId>{5C22544A-7EE6-4342-B048-85BDC9FD1C3A}</a:tableStyleId>
              </a:tblPr>
              <a:tblGrid>
                <a:gridCol w="3773907">
                  <a:extLst>
                    <a:ext uri="{9D8B030D-6E8A-4147-A177-3AD203B41FA5}">
                      <a16:colId xmlns="" xmlns:a16="http://schemas.microsoft.com/office/drawing/2014/main" val="20000"/>
                    </a:ext>
                  </a:extLst>
                </a:gridCol>
                <a:gridCol w="3773907">
                  <a:extLst>
                    <a:ext uri="{9D8B030D-6E8A-4147-A177-3AD203B41FA5}">
                      <a16:colId xmlns="" xmlns:a16="http://schemas.microsoft.com/office/drawing/2014/main" val="20001"/>
                    </a:ext>
                  </a:extLst>
                </a:gridCol>
              </a:tblGrid>
              <a:tr h="701040">
                <a:tc>
                  <a:txBody>
                    <a:bodyPr/>
                    <a:lstStyle/>
                    <a:p>
                      <a:pPr algn="ctr"/>
                      <a:r>
                        <a:rPr lang="ru-RU" sz="2000" dirty="0"/>
                        <a:t>Что произойдет,</a:t>
                      </a:r>
                      <a:r>
                        <a:rPr lang="ru-RU" sz="2000" baseline="0" dirty="0"/>
                        <a:t> если разрыв не убрать</a:t>
                      </a:r>
                      <a:endParaRPr lang="ru-RU" sz="2000" dirty="0"/>
                    </a:p>
                  </a:txBody>
                  <a:tcPr/>
                </a:tc>
                <a:tc>
                  <a:txBody>
                    <a:bodyPr/>
                    <a:lstStyle/>
                    <a:p>
                      <a:pPr algn="ctr"/>
                      <a:r>
                        <a:rPr lang="ru-RU" sz="2000" dirty="0"/>
                        <a:t>Что произойдет, если проблема будет решена</a:t>
                      </a:r>
                    </a:p>
                  </a:txBody>
                  <a:tcPr/>
                </a:tc>
                <a:extLst>
                  <a:ext uri="{0D108BD9-81ED-4DB2-BD59-A6C34878D82A}">
                    <a16:rowId xmlns="" xmlns:a16="http://schemas.microsoft.com/office/drawing/2014/main" val="10000"/>
                  </a:ext>
                </a:extLst>
              </a:tr>
              <a:tr h="396240">
                <a:tc>
                  <a:txBody>
                    <a:bodyPr/>
                    <a:lstStyle/>
                    <a:p>
                      <a:r>
                        <a:rPr lang="ru-RU" sz="2000" dirty="0"/>
                        <a:t>1.</a:t>
                      </a:r>
                    </a:p>
                  </a:txBody>
                  <a:tcPr/>
                </a:tc>
                <a:tc>
                  <a:txBody>
                    <a:bodyPr/>
                    <a:lstStyle/>
                    <a:p>
                      <a:r>
                        <a:rPr lang="ru-RU" sz="2000" dirty="0"/>
                        <a:t>1.</a:t>
                      </a:r>
                    </a:p>
                  </a:txBody>
                  <a:tcPr/>
                </a:tc>
                <a:extLst>
                  <a:ext uri="{0D108BD9-81ED-4DB2-BD59-A6C34878D82A}">
                    <a16:rowId xmlns="" xmlns:a16="http://schemas.microsoft.com/office/drawing/2014/main" val="10001"/>
                  </a:ext>
                </a:extLst>
              </a:tr>
              <a:tr h="396240">
                <a:tc>
                  <a:txBody>
                    <a:bodyPr/>
                    <a:lstStyle/>
                    <a:p>
                      <a:r>
                        <a:rPr lang="ru-RU" sz="2000" dirty="0"/>
                        <a:t>2.</a:t>
                      </a:r>
                    </a:p>
                  </a:txBody>
                  <a:tcPr/>
                </a:tc>
                <a:tc>
                  <a:txBody>
                    <a:bodyPr/>
                    <a:lstStyle/>
                    <a:p>
                      <a:r>
                        <a:rPr lang="ru-RU" sz="2000" dirty="0"/>
                        <a:t>2.</a:t>
                      </a:r>
                    </a:p>
                  </a:txBody>
                  <a:tcPr/>
                </a:tc>
                <a:extLst>
                  <a:ext uri="{0D108BD9-81ED-4DB2-BD59-A6C34878D82A}">
                    <a16:rowId xmlns="" xmlns:a16="http://schemas.microsoft.com/office/drawing/2014/main" val="10002"/>
                  </a:ext>
                </a:extLst>
              </a:tr>
              <a:tr h="396240">
                <a:tc>
                  <a:txBody>
                    <a:bodyPr/>
                    <a:lstStyle/>
                    <a:p>
                      <a:r>
                        <a:rPr lang="ru-RU" sz="2000" dirty="0"/>
                        <a:t>3.</a:t>
                      </a:r>
                    </a:p>
                  </a:txBody>
                  <a:tcPr/>
                </a:tc>
                <a:tc>
                  <a:txBody>
                    <a:bodyPr/>
                    <a:lstStyle/>
                    <a:p>
                      <a:r>
                        <a:rPr lang="ru-RU" sz="2000" dirty="0"/>
                        <a:t>3.</a:t>
                      </a:r>
                    </a:p>
                  </a:txBody>
                  <a:tcPr/>
                </a:tc>
                <a:extLst>
                  <a:ext uri="{0D108BD9-81ED-4DB2-BD59-A6C34878D82A}">
                    <a16:rowId xmlns="" xmlns:a16="http://schemas.microsoft.com/office/drawing/2014/main" val="10003"/>
                  </a:ext>
                </a:extLst>
              </a:tr>
              <a:tr h="396240">
                <a:tc>
                  <a:txBody>
                    <a:bodyPr/>
                    <a:lstStyle/>
                    <a:p>
                      <a:r>
                        <a:rPr lang="ru-RU" sz="2000" dirty="0"/>
                        <a:t>…</a:t>
                      </a:r>
                    </a:p>
                  </a:txBody>
                  <a:tcPr/>
                </a:tc>
                <a:tc>
                  <a:txBody>
                    <a:bodyPr/>
                    <a:lstStyle/>
                    <a:p>
                      <a:r>
                        <a:rPr lang="ru-RU" sz="2000" dirty="0"/>
                        <a:t>…</a:t>
                      </a: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416871241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GAP</a:t>
            </a:r>
            <a:r>
              <a:rPr lang="ru-RU" dirty="0"/>
              <a:t>-анализ. Шаг 4</a:t>
            </a:r>
          </a:p>
        </p:txBody>
      </p:sp>
      <p:sp>
        <p:nvSpPr>
          <p:cNvPr id="3" name="Номер слайда 2"/>
          <p:cNvSpPr>
            <a:spLocks noGrp="1"/>
          </p:cNvSpPr>
          <p:nvPr>
            <p:ph type="sldNum" sz="quarter" idx="12"/>
          </p:nvPr>
        </p:nvSpPr>
        <p:spPr/>
        <p:txBody>
          <a:bodyPr/>
          <a:lstStyle/>
          <a:p>
            <a:fld id="{C33C34FD-A43B-634A-9B8C-9626670F7CE8}" type="slidenum">
              <a:rPr lang="en-US" smtClean="0"/>
              <a:pPr/>
              <a:t>45</a:t>
            </a:fld>
            <a:endParaRPr lang="en-US"/>
          </a:p>
        </p:txBody>
      </p:sp>
      <p:graphicFrame>
        <p:nvGraphicFramePr>
          <p:cNvPr id="5" name="Таблица 4"/>
          <p:cNvGraphicFramePr>
            <a:graphicFrameLocks noGrp="1"/>
          </p:cNvGraphicFramePr>
          <p:nvPr>
            <p:extLst>
              <p:ext uri="{D42A27DB-BD31-4B8C-83A1-F6EECF244321}">
                <p14:modId xmlns:p14="http://schemas.microsoft.com/office/powerpoint/2010/main" val="2626960941"/>
              </p:ext>
            </p:extLst>
          </p:nvPr>
        </p:nvGraphicFramePr>
        <p:xfrm>
          <a:off x="850900" y="1816100"/>
          <a:ext cx="7458914" cy="3535680"/>
        </p:xfrm>
        <a:graphic>
          <a:graphicData uri="http://schemas.openxmlformats.org/drawingml/2006/table">
            <a:tbl>
              <a:tblPr firstRow="1" bandRow="1">
                <a:tableStyleId>{5C22544A-7EE6-4342-B048-85BDC9FD1C3A}</a:tableStyleId>
              </a:tblPr>
              <a:tblGrid>
                <a:gridCol w="3729457">
                  <a:extLst>
                    <a:ext uri="{9D8B030D-6E8A-4147-A177-3AD203B41FA5}">
                      <a16:colId xmlns="" xmlns:a16="http://schemas.microsoft.com/office/drawing/2014/main" val="20000"/>
                    </a:ext>
                  </a:extLst>
                </a:gridCol>
                <a:gridCol w="3729457">
                  <a:extLst>
                    <a:ext uri="{9D8B030D-6E8A-4147-A177-3AD203B41FA5}">
                      <a16:colId xmlns="" xmlns:a16="http://schemas.microsoft.com/office/drawing/2014/main" val="20001"/>
                    </a:ext>
                  </a:extLst>
                </a:gridCol>
              </a:tblGrid>
              <a:tr h="822960">
                <a:tc>
                  <a:txBody>
                    <a:bodyPr/>
                    <a:lstStyle/>
                    <a:p>
                      <a:pPr algn="ctr"/>
                      <a:r>
                        <a:rPr lang="ru-RU" sz="2400" dirty="0"/>
                        <a:t>Почему проблема не решена</a:t>
                      </a:r>
                      <a:r>
                        <a:rPr lang="ru-RU" sz="2400" baseline="0" dirty="0"/>
                        <a:t>?</a:t>
                      </a:r>
                      <a:endParaRPr lang="ru-RU" sz="2400" dirty="0"/>
                    </a:p>
                  </a:txBody>
                  <a:tcPr anchor="ctr"/>
                </a:tc>
                <a:tc>
                  <a:txBody>
                    <a:bodyPr/>
                    <a:lstStyle/>
                    <a:p>
                      <a:pPr algn="ctr"/>
                      <a:r>
                        <a:rPr lang="ru-RU" sz="2400" dirty="0"/>
                        <a:t>Что делать?</a:t>
                      </a:r>
                    </a:p>
                  </a:txBody>
                  <a:tcPr anchor="ctr"/>
                </a:tc>
                <a:extLst>
                  <a:ext uri="{0D108BD9-81ED-4DB2-BD59-A6C34878D82A}">
                    <a16:rowId xmlns="" xmlns:a16="http://schemas.microsoft.com/office/drawing/2014/main" val="10000"/>
                  </a:ext>
                </a:extLst>
              </a:tr>
              <a:tr h="701040">
                <a:tc>
                  <a:txBody>
                    <a:bodyPr/>
                    <a:lstStyle/>
                    <a:p>
                      <a:pPr marL="180000"/>
                      <a:r>
                        <a:rPr lang="ru-RU" sz="2000" dirty="0"/>
                        <a:t>Не знали о проблеме </a:t>
                      </a:r>
                    </a:p>
                  </a:txBody>
                  <a:tcPr/>
                </a:tc>
                <a:tc>
                  <a:txBody>
                    <a:bodyPr/>
                    <a:lstStyle/>
                    <a:p>
                      <a:pPr marL="180000"/>
                      <a:r>
                        <a:rPr lang="ru-RU" sz="2000" dirty="0"/>
                        <a:t>Выяснить, существует ли готовое решение</a:t>
                      </a:r>
                    </a:p>
                  </a:txBody>
                  <a:tcPr/>
                </a:tc>
                <a:extLst>
                  <a:ext uri="{0D108BD9-81ED-4DB2-BD59-A6C34878D82A}">
                    <a16:rowId xmlns="" xmlns:a16="http://schemas.microsoft.com/office/drawing/2014/main" val="10001"/>
                  </a:ext>
                </a:extLst>
              </a:tr>
              <a:tr h="1005840">
                <a:tc>
                  <a:txBody>
                    <a:bodyPr/>
                    <a:lstStyle/>
                    <a:p>
                      <a:pPr marL="180000"/>
                      <a:r>
                        <a:rPr lang="ru-RU" sz="2000" dirty="0"/>
                        <a:t>Знали о проблеме, пытались решить, но не решили</a:t>
                      </a:r>
                    </a:p>
                  </a:txBody>
                  <a:tcPr/>
                </a:tc>
                <a:tc>
                  <a:txBody>
                    <a:bodyPr/>
                    <a:lstStyle/>
                    <a:p>
                      <a:pPr marL="180000"/>
                      <a:r>
                        <a:rPr lang="ru-RU" sz="2000" dirty="0"/>
                        <a:t>Применить инструменты системного анализа</a:t>
                      </a:r>
                    </a:p>
                  </a:txBody>
                  <a:tcPr/>
                </a:tc>
                <a:extLst>
                  <a:ext uri="{0D108BD9-81ED-4DB2-BD59-A6C34878D82A}">
                    <a16:rowId xmlns="" xmlns:a16="http://schemas.microsoft.com/office/drawing/2014/main" val="10002"/>
                  </a:ext>
                </a:extLst>
              </a:tr>
              <a:tr h="1005840">
                <a:tc>
                  <a:txBody>
                    <a:bodyPr/>
                    <a:lstStyle/>
                    <a:p>
                      <a:pPr marL="180000"/>
                      <a:r>
                        <a:rPr lang="ru-RU" sz="2000" dirty="0"/>
                        <a:t>Знали о проблеме, но не предпринимали никаких действий </a:t>
                      </a:r>
                    </a:p>
                  </a:txBody>
                  <a:tcPr/>
                </a:tc>
                <a:tc>
                  <a:txBody>
                    <a:bodyPr/>
                    <a:lstStyle/>
                    <a:p>
                      <a:pPr marL="180000"/>
                      <a:r>
                        <a:rPr lang="ru-RU" sz="2000" dirty="0"/>
                        <a:t>Запустить действия и управлять ими</a:t>
                      </a:r>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301187497"/>
      </p:ext>
    </p:extLst>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a:t>
            </a:r>
            <a:r>
              <a:rPr lang="en-US" dirty="0"/>
              <a:t>GAP-</a:t>
            </a:r>
            <a:r>
              <a:rPr lang="ru-RU" dirty="0"/>
              <a:t>анализ. Шаги 3 и 4»</a:t>
            </a:r>
          </a:p>
        </p:txBody>
      </p:sp>
      <p:sp>
        <p:nvSpPr>
          <p:cNvPr id="3" name="Номер слайда 2"/>
          <p:cNvSpPr>
            <a:spLocks noGrp="1"/>
          </p:cNvSpPr>
          <p:nvPr>
            <p:ph type="sldNum" sz="quarter" idx="12"/>
          </p:nvPr>
        </p:nvSpPr>
        <p:spPr/>
        <p:txBody>
          <a:bodyPr/>
          <a:lstStyle/>
          <a:p>
            <a:fld id="{C33C34FD-A43B-634A-9B8C-9626670F7CE8}" type="slidenum">
              <a:rPr lang="en-US" smtClean="0"/>
              <a:pPr/>
              <a:t>46</a:t>
            </a:fld>
            <a:endParaRPr lang="en-US"/>
          </a:p>
        </p:txBody>
      </p:sp>
      <p:sp>
        <p:nvSpPr>
          <p:cNvPr id="4" name="TextBox 3"/>
          <p:cNvSpPr txBox="1"/>
          <p:nvPr/>
        </p:nvSpPr>
        <p:spPr>
          <a:xfrm>
            <a:off x="1016000" y="2095500"/>
            <a:ext cx="7408114" cy="2769989"/>
          </a:xfrm>
          <a:prstGeom prst="rect">
            <a:avLst/>
          </a:prstGeom>
          <a:noFill/>
        </p:spPr>
        <p:txBody>
          <a:bodyPr wrap="square" rtlCol="0">
            <a:spAutoFit/>
          </a:bodyPr>
          <a:lstStyle/>
          <a:p>
            <a:pPr>
              <a:spcBef>
                <a:spcPts val="1200"/>
              </a:spcBef>
            </a:pPr>
            <a:r>
              <a:rPr lang="ru-RU" sz="2400" b="1" dirty="0">
                <a:solidFill>
                  <a:schemeClr val="tx2"/>
                </a:solidFill>
              </a:rPr>
              <a:t>Индивидуальная работа</a:t>
            </a:r>
          </a:p>
          <a:p>
            <a:pPr marL="342900" indent="-342900">
              <a:spcBef>
                <a:spcPts val="1200"/>
              </a:spcBef>
              <a:buFont typeface="Arial" panose="020B0604020202020204" pitchFamily="34" charset="0"/>
              <a:buChar char="•"/>
            </a:pPr>
            <a:r>
              <a:rPr lang="ru-RU" sz="2400" dirty="0"/>
              <a:t>Для своего варианта проведите анализ последствий решения / </a:t>
            </a:r>
            <a:r>
              <a:rPr lang="ru-RU" sz="2400" dirty="0" err="1"/>
              <a:t>нерешения</a:t>
            </a:r>
            <a:r>
              <a:rPr lang="ru-RU" sz="2400" dirty="0"/>
              <a:t> проблемы</a:t>
            </a:r>
          </a:p>
          <a:p>
            <a:pPr marL="342900" indent="-342900">
              <a:spcBef>
                <a:spcPts val="1200"/>
              </a:spcBef>
              <a:buFont typeface="Arial" panose="020B0604020202020204" pitchFamily="34" charset="0"/>
              <a:buChar char="•"/>
            </a:pPr>
            <a:r>
              <a:rPr lang="ru-RU" sz="2400" dirty="0"/>
              <a:t>Ответьте на вопрос, почему проблема не была решена до сих пор?</a:t>
            </a:r>
          </a:p>
          <a:p>
            <a:pPr>
              <a:spcBef>
                <a:spcPts val="1200"/>
              </a:spcBef>
            </a:pPr>
            <a:r>
              <a:rPr lang="ru-RU" sz="2400" b="1" dirty="0">
                <a:solidFill>
                  <a:schemeClr val="tx2"/>
                </a:solidFill>
              </a:rPr>
              <a:t>Время на работу – 10 минут</a:t>
            </a:r>
          </a:p>
        </p:txBody>
      </p:sp>
    </p:spTree>
    <p:extLst>
      <p:ext uri="{BB962C8B-B14F-4D97-AF65-F5344CB8AC3E}">
        <p14:creationId xmlns:p14="http://schemas.microsoft.com/office/powerpoint/2010/main" val="54703708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a:t>
            </a:r>
            <a:r>
              <a:rPr lang="en-US" dirty="0"/>
              <a:t>GAP-</a:t>
            </a:r>
            <a:r>
              <a:rPr lang="ru-RU" dirty="0"/>
              <a:t>анализ»</a:t>
            </a:r>
          </a:p>
        </p:txBody>
      </p:sp>
      <p:sp>
        <p:nvSpPr>
          <p:cNvPr id="3" name="Номер слайда 2"/>
          <p:cNvSpPr>
            <a:spLocks noGrp="1"/>
          </p:cNvSpPr>
          <p:nvPr>
            <p:ph type="sldNum" sz="quarter" idx="12"/>
          </p:nvPr>
        </p:nvSpPr>
        <p:spPr/>
        <p:txBody>
          <a:bodyPr/>
          <a:lstStyle/>
          <a:p>
            <a:fld id="{C33C34FD-A43B-634A-9B8C-9626670F7CE8}" type="slidenum">
              <a:rPr lang="en-US" smtClean="0"/>
              <a:pPr/>
              <a:t>47</a:t>
            </a:fld>
            <a:endParaRPr lang="en-US"/>
          </a:p>
        </p:txBody>
      </p:sp>
      <p:sp>
        <p:nvSpPr>
          <p:cNvPr id="4" name="TextBox 3"/>
          <p:cNvSpPr txBox="1"/>
          <p:nvPr/>
        </p:nvSpPr>
        <p:spPr>
          <a:xfrm>
            <a:off x="736599" y="1524000"/>
            <a:ext cx="7950200" cy="4847481"/>
          </a:xfrm>
          <a:prstGeom prst="rect">
            <a:avLst/>
          </a:prstGeom>
          <a:noFill/>
        </p:spPr>
        <p:txBody>
          <a:bodyPr wrap="square" rtlCol="0">
            <a:spAutoFit/>
          </a:bodyPr>
          <a:lstStyle/>
          <a:p>
            <a:pPr>
              <a:spcBef>
                <a:spcPts val="1200"/>
              </a:spcBef>
            </a:pPr>
            <a:r>
              <a:rPr lang="ru-RU" sz="2200" b="1" dirty="0">
                <a:solidFill>
                  <a:schemeClr val="tx2"/>
                </a:solidFill>
              </a:rPr>
              <a:t>Работа в группах</a:t>
            </a:r>
          </a:p>
          <a:p>
            <a:pPr marL="342900" indent="-342900">
              <a:spcBef>
                <a:spcPts val="600"/>
              </a:spcBef>
              <a:buFont typeface="Arial" panose="020B0604020202020204" pitchFamily="34" charset="0"/>
              <a:buChar char="•"/>
            </a:pPr>
            <a:r>
              <a:rPr lang="ru-RU" sz="2200" dirty="0"/>
              <a:t>Обсудите в группах свои проблемы</a:t>
            </a:r>
          </a:p>
          <a:p>
            <a:pPr marL="342900" indent="-342900">
              <a:spcBef>
                <a:spcPts val="600"/>
              </a:spcBef>
              <a:buFont typeface="Arial" panose="020B0604020202020204" pitchFamily="34" charset="0"/>
              <a:buChar char="•"/>
            </a:pPr>
            <a:r>
              <a:rPr lang="ru-RU" sz="2200" dirty="0"/>
              <a:t>Выберите 1 проблему для общей работы в группе. Критерии выбора:</a:t>
            </a:r>
          </a:p>
          <a:p>
            <a:pPr marL="800100" lvl="1" indent="-342900">
              <a:spcBef>
                <a:spcPts val="600"/>
              </a:spcBef>
              <a:buFont typeface="Arial" panose="020B0604020202020204" pitchFamily="34" charset="0"/>
              <a:buChar char="•"/>
            </a:pPr>
            <a:r>
              <a:rPr lang="ru-RU" sz="2200" i="1" dirty="0"/>
              <a:t>Понятна каждому</a:t>
            </a:r>
          </a:p>
          <a:p>
            <a:pPr marL="800100" lvl="1" indent="-342900">
              <a:buFont typeface="Arial" panose="020B0604020202020204" pitchFamily="34" charset="0"/>
              <a:buChar char="•"/>
            </a:pPr>
            <a:r>
              <a:rPr lang="ru-RU" sz="2200" i="1" dirty="0"/>
              <a:t>Интересна большинству</a:t>
            </a:r>
          </a:p>
          <a:p>
            <a:pPr marL="342900" indent="-342900">
              <a:spcBef>
                <a:spcPts val="600"/>
              </a:spcBef>
              <a:buFont typeface="Arial" panose="020B0604020202020204" pitchFamily="34" charset="0"/>
              <a:buChar char="•"/>
            </a:pPr>
            <a:r>
              <a:rPr lang="ru-RU" sz="2200" dirty="0"/>
              <a:t>Помогите автору уточнить (при необходимости) формулировку проблемы и </a:t>
            </a:r>
            <a:r>
              <a:rPr lang="en-US" sz="2200" dirty="0"/>
              <a:t>GAP-</a:t>
            </a:r>
            <a:r>
              <a:rPr lang="ru-RU" sz="2200" dirty="0"/>
              <a:t>анализ</a:t>
            </a:r>
          </a:p>
          <a:p>
            <a:pPr marL="342900" indent="-342900">
              <a:spcBef>
                <a:spcPts val="600"/>
              </a:spcBef>
              <a:buFont typeface="Arial" panose="020B0604020202020204" pitchFamily="34" charset="0"/>
              <a:buChar char="•"/>
            </a:pPr>
            <a:r>
              <a:rPr lang="ru-RU" sz="2200" dirty="0"/>
              <a:t>Зафиксируйте проблему и </a:t>
            </a:r>
            <a:r>
              <a:rPr lang="en-US" sz="2200" dirty="0"/>
              <a:t>GAP-</a:t>
            </a:r>
            <a:r>
              <a:rPr lang="ru-RU" sz="2200" dirty="0"/>
              <a:t>анализ на лист </a:t>
            </a:r>
            <a:r>
              <a:rPr lang="ru-RU" sz="2200" dirty="0" err="1"/>
              <a:t>флип-чарта</a:t>
            </a:r>
            <a:endParaRPr lang="ru-RU" sz="2200" dirty="0"/>
          </a:p>
          <a:p>
            <a:pPr marL="342900" indent="-342900">
              <a:spcBef>
                <a:spcPts val="600"/>
              </a:spcBef>
              <a:buFont typeface="Arial" panose="020B0604020202020204" pitchFamily="34" charset="0"/>
              <a:buChar char="•"/>
            </a:pPr>
            <a:r>
              <a:rPr lang="ru-RU" sz="2200" dirty="0"/>
              <a:t>Ознакомьтесь с результатами работы остальных групп</a:t>
            </a:r>
          </a:p>
          <a:p>
            <a:pPr>
              <a:spcBef>
                <a:spcPts val="1200"/>
              </a:spcBef>
            </a:pPr>
            <a:r>
              <a:rPr lang="ru-RU" sz="2200" b="1" dirty="0">
                <a:solidFill>
                  <a:schemeClr val="tx2"/>
                </a:solidFill>
              </a:rPr>
              <a:t>Время на работу – 25 минут</a:t>
            </a:r>
          </a:p>
        </p:txBody>
      </p:sp>
    </p:spTree>
    <p:extLst>
      <p:ext uri="{BB962C8B-B14F-4D97-AF65-F5344CB8AC3E}">
        <p14:creationId xmlns:p14="http://schemas.microsoft.com/office/powerpoint/2010/main" val="42882086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Поиск причин проблемы</a:t>
            </a:r>
          </a:p>
        </p:txBody>
      </p:sp>
      <p:sp>
        <p:nvSpPr>
          <p:cNvPr id="3" name="Текст 2"/>
          <p:cNvSpPr>
            <a:spLocks noGrp="1"/>
          </p:cNvSpPr>
          <p:nvPr>
            <p:ph type="body" idx="1"/>
          </p:nvPr>
        </p:nvSpPr>
        <p:spPr/>
        <p:txBody>
          <a:bodyPr/>
          <a:lstStyle/>
          <a:p>
            <a:r>
              <a:rPr lang="ru-RU" dirty="0"/>
              <a:t>Раздел</a:t>
            </a:r>
          </a:p>
        </p:txBody>
      </p:sp>
      <p:sp>
        <p:nvSpPr>
          <p:cNvPr id="4" name="Номер слайда 3"/>
          <p:cNvSpPr>
            <a:spLocks noGrp="1"/>
          </p:cNvSpPr>
          <p:nvPr>
            <p:ph type="sldNum" sz="quarter" idx="12"/>
          </p:nvPr>
        </p:nvSpPr>
        <p:spPr/>
        <p:txBody>
          <a:bodyPr/>
          <a:lstStyle/>
          <a:p>
            <a:fld id="{C33C34FD-A43B-634A-9B8C-9626670F7CE8}" type="slidenum">
              <a:rPr lang="en-US" smtClean="0"/>
              <a:pPr/>
              <a:t>48</a:t>
            </a:fld>
            <a:endParaRPr lang="en-US" dirty="0"/>
          </a:p>
        </p:txBody>
      </p:sp>
      <p:sp>
        <p:nvSpPr>
          <p:cNvPr id="5" name="Текст 4"/>
          <p:cNvSpPr>
            <a:spLocks noGrp="1"/>
          </p:cNvSpPr>
          <p:nvPr>
            <p:ph type="body" sz="quarter" idx="13"/>
          </p:nvPr>
        </p:nvSpPr>
        <p:spPr/>
        <p:txBody>
          <a:bodyPr/>
          <a:lstStyle/>
          <a:p>
            <a:r>
              <a:rPr lang="ru-RU" dirty="0"/>
              <a:t>3</a:t>
            </a:r>
          </a:p>
        </p:txBody>
      </p:sp>
    </p:spTree>
    <p:extLst>
      <p:ext uri="{BB962C8B-B14F-4D97-AF65-F5344CB8AC3E}">
        <p14:creationId xmlns:p14="http://schemas.microsoft.com/office/powerpoint/2010/main" val="336960466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966"/>
            <a:ext cx="6263639" cy="1022819"/>
          </a:xfrm>
        </p:spPr>
        <p:txBody>
          <a:bodyPr/>
          <a:lstStyle/>
          <a:p>
            <a:r>
              <a:rPr lang="ru-RU" dirty="0"/>
              <a:t>Диаграмма Ишикавы</a:t>
            </a:r>
            <a:endParaRPr lang="en-US" dirty="0"/>
          </a:p>
        </p:txBody>
      </p:sp>
      <p:sp>
        <p:nvSpPr>
          <p:cNvPr id="4" name="Slide Number Placeholder 3"/>
          <p:cNvSpPr>
            <a:spLocks noGrp="1"/>
          </p:cNvSpPr>
          <p:nvPr>
            <p:ph type="sldNum" sz="quarter" idx="12"/>
          </p:nvPr>
        </p:nvSpPr>
        <p:spPr/>
        <p:txBody>
          <a:bodyPr/>
          <a:lstStyle/>
          <a:p>
            <a:fld id="{A002D87D-50E9-A74F-8D7F-4449E7A06D95}" type="slidenum">
              <a:rPr lang="en-US" smtClean="0"/>
              <a:pPr/>
              <a:t>49</a:t>
            </a:fld>
            <a:endParaRPr lang="en-US"/>
          </a:p>
        </p:txBody>
      </p:sp>
      <p:sp>
        <p:nvSpPr>
          <p:cNvPr id="7" name="Content Placeholder 2"/>
          <p:cNvSpPr txBox="1">
            <a:spLocks/>
          </p:cNvSpPr>
          <p:nvPr/>
        </p:nvSpPr>
        <p:spPr>
          <a:xfrm>
            <a:off x="3532909" y="1522485"/>
            <a:ext cx="5264726" cy="511911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accent5"/>
              </a:buClr>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5"/>
              </a:buClr>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chemeClr val="accent5"/>
              </a:buClr>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5"/>
              </a:buClr>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chemeClr val="accent5"/>
              </a:buClr>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1200"/>
              </a:spcBef>
              <a:buNone/>
            </a:pPr>
            <a:r>
              <a:rPr lang="ru-RU" sz="2400" dirty="0"/>
              <a:t>Графический способ представления причинно-следственных связей между факторами</a:t>
            </a:r>
          </a:p>
          <a:p>
            <a:pPr marL="285750" indent="-285750">
              <a:spcBef>
                <a:spcPts val="1200"/>
              </a:spcBef>
              <a:buClr>
                <a:schemeClr val="tx2"/>
              </a:buClr>
              <a:buFont typeface="Arial" panose="020B0604020202020204" pitchFamily="34" charset="0"/>
              <a:buChar char="•"/>
            </a:pPr>
            <a:r>
              <a:rPr lang="ru-RU" sz="2400" dirty="0"/>
              <a:t>Структурирует причины</a:t>
            </a:r>
          </a:p>
          <a:p>
            <a:pPr marL="285750" indent="-285750">
              <a:spcBef>
                <a:spcPts val="1200"/>
              </a:spcBef>
              <a:buClr>
                <a:schemeClr val="tx2"/>
              </a:buClr>
              <a:buFont typeface="Arial" panose="020B0604020202020204" pitchFamily="34" charset="0"/>
              <a:buChar char="•"/>
            </a:pPr>
            <a:r>
              <a:rPr lang="ru-RU" sz="2400" dirty="0"/>
              <a:t>Направлена на выявление корневых причин</a:t>
            </a:r>
          </a:p>
          <a:p>
            <a:pPr marL="285750" indent="-285750">
              <a:spcBef>
                <a:spcPts val="1200"/>
              </a:spcBef>
              <a:buClr>
                <a:schemeClr val="tx2"/>
              </a:buClr>
              <a:buFont typeface="Arial" panose="020B0604020202020204" pitchFamily="34" charset="0"/>
              <a:buChar char="•"/>
            </a:pPr>
            <a:r>
              <a:rPr lang="ru-RU" sz="2400" dirty="0"/>
              <a:t>Позволяет проверить, что мы рассмотрели все области возможных причин проблемы</a:t>
            </a:r>
          </a:p>
        </p:txBody>
      </p:sp>
      <p:pic>
        <p:nvPicPr>
          <p:cNvPr id="2054" name="Picture 6" descr="http://www.lean-fabrika.cz/userfiles/image/Ishikawa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1" y="1808483"/>
            <a:ext cx="2895752" cy="3447324"/>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с одним скругленным углом 7"/>
          <p:cNvSpPr/>
          <p:nvPr/>
        </p:nvSpPr>
        <p:spPr>
          <a:xfrm>
            <a:off x="457201" y="5330848"/>
            <a:ext cx="1501429" cy="604764"/>
          </a:xfrm>
          <a:prstGeom prst="round1Rect">
            <a:avLst/>
          </a:prstGeom>
          <a:noFill/>
        </p:spPr>
        <p:style>
          <a:lnRef idx="2">
            <a:schemeClr val="accent6"/>
          </a:lnRef>
          <a:fillRef idx="1">
            <a:schemeClr val="lt1"/>
          </a:fillRef>
          <a:effectRef idx="0">
            <a:schemeClr val="accent6"/>
          </a:effectRef>
          <a:fontRef idx="minor">
            <a:schemeClr val="dk1"/>
          </a:fontRef>
        </p:style>
        <p:txBody>
          <a:bodyPr rtlCol="0" anchor="ctr"/>
          <a:lstStyle/>
          <a:p>
            <a:r>
              <a:rPr lang="ru-RU" b="1" dirty="0" err="1"/>
              <a:t>Каору</a:t>
            </a:r>
            <a:r>
              <a:rPr lang="ru-RU" b="1" dirty="0"/>
              <a:t> </a:t>
            </a:r>
            <a:r>
              <a:rPr lang="ru-RU" b="1" dirty="0" err="1"/>
              <a:t>Ишикава</a:t>
            </a:r>
            <a:endParaRPr lang="ru-RU" b="1" dirty="0"/>
          </a:p>
        </p:txBody>
      </p:sp>
    </p:spTree>
    <p:extLst>
      <p:ext uri="{BB962C8B-B14F-4D97-AF65-F5344CB8AC3E}">
        <p14:creationId xmlns:p14="http://schemas.microsoft.com/office/powerpoint/2010/main" val="30433907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Этапы и инструменты работы с программой</a:t>
            </a:r>
          </a:p>
        </p:txBody>
      </p:sp>
      <p:sp>
        <p:nvSpPr>
          <p:cNvPr id="4" name="Номер слайда 3"/>
          <p:cNvSpPr>
            <a:spLocks noGrp="1"/>
          </p:cNvSpPr>
          <p:nvPr>
            <p:ph type="sldNum" sz="quarter" idx="12"/>
          </p:nvPr>
        </p:nvSpPr>
        <p:spPr/>
        <p:txBody>
          <a:bodyPr/>
          <a:lstStyle/>
          <a:p>
            <a:fld id="{C33C34FD-A43B-634A-9B8C-9626670F7CE8}" type="slidenum">
              <a:rPr lang="en-US" smtClean="0"/>
              <a:pPr/>
              <a:t>5</a:t>
            </a:fld>
            <a:endParaRPr lang="en-US"/>
          </a:p>
        </p:txBody>
      </p:sp>
      <p:sp>
        <p:nvSpPr>
          <p:cNvPr id="5" name="Скругленный прямоугольник 4"/>
          <p:cNvSpPr/>
          <p:nvPr/>
        </p:nvSpPr>
        <p:spPr>
          <a:xfrm>
            <a:off x="598714" y="1589312"/>
            <a:ext cx="3135086" cy="1012374"/>
          </a:xfrm>
          <a:prstGeom prst="roundRect">
            <a:avLst/>
          </a:prstGeom>
          <a:ln>
            <a:noFill/>
          </a:ln>
          <a:effectLst/>
        </p:spPr>
        <p:style>
          <a:lnRef idx="1">
            <a:schemeClr val="accent4"/>
          </a:lnRef>
          <a:fillRef idx="3">
            <a:schemeClr val="accent4"/>
          </a:fillRef>
          <a:effectRef idx="2">
            <a:schemeClr val="accent4"/>
          </a:effectRef>
          <a:fontRef idx="minor">
            <a:schemeClr val="lt1"/>
          </a:fontRef>
        </p:style>
        <p:txBody>
          <a:bodyPr rtlCol="0" anchor="ctr"/>
          <a:lstStyle/>
          <a:p>
            <a:pPr algn="ctr"/>
            <a:r>
              <a:rPr lang="ru-RU" sz="2000" dirty="0">
                <a:solidFill>
                  <a:schemeClr val="tx2"/>
                </a:solidFill>
              </a:rPr>
              <a:t>Уточнение проблемы</a:t>
            </a:r>
          </a:p>
        </p:txBody>
      </p:sp>
      <p:sp>
        <p:nvSpPr>
          <p:cNvPr id="6" name="Скругленный прямоугольник 5"/>
          <p:cNvSpPr/>
          <p:nvPr/>
        </p:nvSpPr>
        <p:spPr>
          <a:xfrm>
            <a:off x="598714" y="2852068"/>
            <a:ext cx="3135086" cy="783771"/>
          </a:xfrm>
          <a:prstGeom prst="roundRect">
            <a:avLst/>
          </a:prstGeom>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ru-RU" dirty="0">
                <a:solidFill>
                  <a:schemeClr val="tx2"/>
                </a:solidFill>
              </a:rPr>
              <a:t>Поиск причин проблемы</a:t>
            </a:r>
          </a:p>
        </p:txBody>
      </p:sp>
      <p:sp>
        <p:nvSpPr>
          <p:cNvPr id="7" name="Скругленный прямоугольник 6"/>
          <p:cNvSpPr/>
          <p:nvPr/>
        </p:nvSpPr>
        <p:spPr>
          <a:xfrm>
            <a:off x="598715" y="3897099"/>
            <a:ext cx="3135086" cy="783768"/>
          </a:xfrm>
          <a:prstGeom prst="roundRect">
            <a:avLst/>
          </a:prstGeom>
          <a:effectLst/>
        </p:spPr>
        <p:style>
          <a:lnRef idx="1">
            <a:schemeClr val="accent5"/>
          </a:lnRef>
          <a:fillRef idx="3">
            <a:schemeClr val="accent5"/>
          </a:fillRef>
          <a:effectRef idx="2">
            <a:schemeClr val="accent5"/>
          </a:effectRef>
          <a:fontRef idx="minor">
            <a:schemeClr val="lt1"/>
          </a:fontRef>
        </p:style>
        <p:txBody>
          <a:bodyPr rtlCol="0" anchor="ctr"/>
          <a:lstStyle/>
          <a:p>
            <a:pPr algn="ctr"/>
            <a:r>
              <a:rPr lang="ru-RU" dirty="0">
                <a:solidFill>
                  <a:schemeClr val="tx2"/>
                </a:solidFill>
              </a:rPr>
              <a:t>Выбор типа и поиск решения проблемы</a:t>
            </a:r>
          </a:p>
        </p:txBody>
      </p:sp>
      <p:sp>
        <p:nvSpPr>
          <p:cNvPr id="8" name="Скругленный прямоугольник 7"/>
          <p:cNvSpPr/>
          <p:nvPr/>
        </p:nvSpPr>
        <p:spPr>
          <a:xfrm>
            <a:off x="598714" y="4953022"/>
            <a:ext cx="3135086" cy="446309"/>
          </a:xfrm>
          <a:prstGeom prst="roundRect">
            <a:avLst/>
          </a:prstGeom>
          <a:effectLst/>
        </p:spPr>
        <p:style>
          <a:lnRef idx="1">
            <a:schemeClr val="accent6"/>
          </a:lnRef>
          <a:fillRef idx="3">
            <a:schemeClr val="accent6"/>
          </a:fillRef>
          <a:effectRef idx="2">
            <a:schemeClr val="accent6"/>
          </a:effectRef>
          <a:fontRef idx="minor">
            <a:schemeClr val="lt1"/>
          </a:fontRef>
        </p:style>
        <p:txBody>
          <a:bodyPr rtlCol="0" anchor="ctr"/>
          <a:lstStyle/>
          <a:p>
            <a:pPr algn="ctr"/>
            <a:r>
              <a:rPr lang="ru-RU" dirty="0">
                <a:solidFill>
                  <a:schemeClr val="tx2"/>
                </a:solidFill>
              </a:rPr>
              <a:t>Выбор решения проблемы</a:t>
            </a:r>
          </a:p>
        </p:txBody>
      </p:sp>
      <p:sp>
        <p:nvSpPr>
          <p:cNvPr id="9" name="Скругленный прямоугольник 8"/>
          <p:cNvSpPr/>
          <p:nvPr/>
        </p:nvSpPr>
        <p:spPr>
          <a:xfrm>
            <a:off x="598715" y="5660586"/>
            <a:ext cx="3135086" cy="391884"/>
          </a:xfrm>
          <a:prstGeom prst="roundRect">
            <a:avLst/>
          </a:prstGeom>
          <a:noFill/>
          <a:ln w="2857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dirty="0">
                <a:solidFill>
                  <a:srgbClr val="FFC000"/>
                </a:solidFill>
              </a:rPr>
              <a:t>Планирование</a:t>
            </a:r>
          </a:p>
        </p:txBody>
      </p:sp>
      <p:sp>
        <p:nvSpPr>
          <p:cNvPr id="10" name="Скругленный прямоугольник 9"/>
          <p:cNvSpPr/>
          <p:nvPr/>
        </p:nvSpPr>
        <p:spPr>
          <a:xfrm>
            <a:off x="598715" y="6302839"/>
            <a:ext cx="3135086" cy="391879"/>
          </a:xfrm>
          <a:prstGeom prst="roundRect">
            <a:avLst/>
          </a:prstGeom>
          <a:noFill/>
          <a:ln w="28575">
            <a:solidFill>
              <a:schemeClr val="accent5">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dirty="0">
                <a:solidFill>
                  <a:schemeClr val="accent5">
                    <a:lumMod val="50000"/>
                  </a:schemeClr>
                </a:solidFill>
              </a:rPr>
              <a:t>Реализация решения</a:t>
            </a:r>
          </a:p>
        </p:txBody>
      </p:sp>
      <p:sp>
        <p:nvSpPr>
          <p:cNvPr id="11" name="Скругленный прямоугольник 10"/>
          <p:cNvSpPr/>
          <p:nvPr/>
        </p:nvSpPr>
        <p:spPr>
          <a:xfrm>
            <a:off x="4746171" y="1589312"/>
            <a:ext cx="3668486" cy="1012374"/>
          </a:xfrm>
          <a:prstGeom prst="roundRect">
            <a:avLst/>
          </a:prstGeom>
          <a:ln>
            <a:noFill/>
          </a:ln>
          <a:effectLst/>
        </p:spPr>
        <p:style>
          <a:lnRef idx="1">
            <a:schemeClr val="accent4"/>
          </a:lnRef>
          <a:fillRef idx="3">
            <a:schemeClr val="accent4"/>
          </a:fillRef>
          <a:effectRef idx="2">
            <a:schemeClr val="accent4"/>
          </a:effectRef>
          <a:fontRef idx="minor">
            <a:schemeClr val="lt1"/>
          </a:fontRef>
        </p:style>
        <p:txBody>
          <a:bodyPr rtlCol="0" anchor="ctr"/>
          <a:lstStyle/>
          <a:p>
            <a:pPr marL="171450" indent="-171450">
              <a:buFont typeface="Arial" panose="020B0604020202020204" pitchFamily="34" charset="0"/>
              <a:buChar char="•"/>
            </a:pPr>
            <a:r>
              <a:rPr lang="ru-RU" sz="1200" dirty="0">
                <a:solidFill>
                  <a:schemeClr val="tx2"/>
                </a:solidFill>
              </a:rPr>
              <a:t>4</a:t>
            </a:r>
            <a:r>
              <a:rPr lang="en-US" sz="1200" dirty="0">
                <a:solidFill>
                  <a:schemeClr val="tx2"/>
                </a:solidFill>
              </a:rPr>
              <a:t>W+2H</a:t>
            </a:r>
          </a:p>
          <a:p>
            <a:pPr marL="171450" indent="-171450">
              <a:buFont typeface="Arial" panose="020B0604020202020204" pitchFamily="34" charset="0"/>
              <a:buChar char="•"/>
            </a:pPr>
            <a:r>
              <a:rPr lang="ru-RU" sz="1200" dirty="0">
                <a:solidFill>
                  <a:schemeClr val="tx2"/>
                </a:solidFill>
              </a:rPr>
              <a:t>6 правил формулирования проблемы</a:t>
            </a:r>
          </a:p>
          <a:p>
            <a:pPr marL="171450" indent="-171450">
              <a:buFont typeface="Arial" panose="020B0604020202020204" pitchFamily="34" charset="0"/>
              <a:buChar char="•"/>
            </a:pPr>
            <a:r>
              <a:rPr lang="ru-RU" sz="1200" dirty="0">
                <a:solidFill>
                  <a:schemeClr val="tx2"/>
                </a:solidFill>
              </a:rPr>
              <a:t>Ловушка мышления «Идти вглубь»</a:t>
            </a:r>
          </a:p>
          <a:p>
            <a:pPr marL="171450" indent="-171450">
              <a:buFont typeface="Arial" panose="020B0604020202020204" pitchFamily="34" charset="0"/>
              <a:buChar char="•"/>
            </a:pPr>
            <a:r>
              <a:rPr lang="ru-RU" sz="1200" dirty="0">
                <a:solidFill>
                  <a:schemeClr val="tx2"/>
                </a:solidFill>
              </a:rPr>
              <a:t>3 типа проблем</a:t>
            </a:r>
          </a:p>
          <a:p>
            <a:pPr marL="171450" indent="-171450">
              <a:buFont typeface="Arial" panose="020B0604020202020204" pitchFamily="34" charset="0"/>
              <a:buChar char="•"/>
            </a:pPr>
            <a:r>
              <a:rPr lang="en-US" sz="1200" dirty="0">
                <a:solidFill>
                  <a:schemeClr val="tx2"/>
                </a:solidFill>
              </a:rPr>
              <a:t>GAP</a:t>
            </a:r>
            <a:r>
              <a:rPr lang="ru-RU" sz="1200" dirty="0">
                <a:solidFill>
                  <a:schemeClr val="tx2"/>
                </a:solidFill>
              </a:rPr>
              <a:t>-анализ</a:t>
            </a:r>
          </a:p>
        </p:txBody>
      </p:sp>
      <p:sp>
        <p:nvSpPr>
          <p:cNvPr id="12" name="Скругленный прямоугольник 11"/>
          <p:cNvSpPr/>
          <p:nvPr/>
        </p:nvSpPr>
        <p:spPr>
          <a:xfrm>
            <a:off x="4746169" y="2852067"/>
            <a:ext cx="3668487" cy="783771"/>
          </a:xfrm>
          <a:prstGeom prst="roundRect">
            <a:avLst/>
          </a:prstGeom>
          <a:effectLst/>
        </p:spPr>
        <p:style>
          <a:lnRef idx="1">
            <a:schemeClr val="accent2"/>
          </a:lnRef>
          <a:fillRef idx="3">
            <a:schemeClr val="accent2"/>
          </a:fillRef>
          <a:effectRef idx="2">
            <a:schemeClr val="accent2"/>
          </a:effectRef>
          <a:fontRef idx="minor">
            <a:schemeClr val="lt1"/>
          </a:fontRef>
        </p:style>
        <p:txBody>
          <a:bodyPr rtlCol="0" anchor="ctr"/>
          <a:lstStyle/>
          <a:p>
            <a:pPr marL="171450" indent="-171450">
              <a:buFont typeface="Arial" panose="020B0604020202020204" pitchFamily="34" charset="0"/>
              <a:buChar char="•"/>
            </a:pPr>
            <a:r>
              <a:rPr lang="ru-RU" sz="1200" dirty="0">
                <a:solidFill>
                  <a:schemeClr val="tx2"/>
                </a:solidFill>
              </a:rPr>
              <a:t>Диаграмма </a:t>
            </a:r>
            <a:r>
              <a:rPr lang="ru-RU" sz="1200" dirty="0" err="1">
                <a:solidFill>
                  <a:schemeClr val="tx2"/>
                </a:solidFill>
              </a:rPr>
              <a:t>Ишикавы</a:t>
            </a:r>
            <a:endParaRPr lang="ru-RU" sz="1200" dirty="0">
              <a:solidFill>
                <a:schemeClr val="tx2"/>
              </a:solidFill>
            </a:endParaRPr>
          </a:p>
          <a:p>
            <a:pPr marL="171450" indent="-171450">
              <a:buFont typeface="Arial" panose="020B0604020202020204" pitchFamily="34" charset="0"/>
              <a:buChar char="•"/>
            </a:pPr>
            <a:r>
              <a:rPr lang="ru-RU" sz="1200" dirty="0">
                <a:solidFill>
                  <a:schemeClr val="tx2"/>
                </a:solidFill>
              </a:rPr>
              <a:t>Ловушка мышления «Вертеть в голове»</a:t>
            </a:r>
          </a:p>
          <a:p>
            <a:pPr marL="171450" indent="-171450">
              <a:buFont typeface="Arial" panose="020B0604020202020204" pitchFamily="34" charset="0"/>
              <a:buChar char="•"/>
            </a:pPr>
            <a:r>
              <a:rPr lang="ru-RU" sz="1200" dirty="0">
                <a:solidFill>
                  <a:schemeClr val="tx2"/>
                </a:solidFill>
              </a:rPr>
              <a:t>Метод «5 Почему»</a:t>
            </a:r>
          </a:p>
        </p:txBody>
      </p:sp>
      <p:sp>
        <p:nvSpPr>
          <p:cNvPr id="13" name="Скругленный прямоугольник 12"/>
          <p:cNvSpPr/>
          <p:nvPr/>
        </p:nvSpPr>
        <p:spPr>
          <a:xfrm>
            <a:off x="4746172" y="3897099"/>
            <a:ext cx="3668486" cy="783768"/>
          </a:xfrm>
          <a:prstGeom prst="roundRect">
            <a:avLst/>
          </a:prstGeom>
          <a:effectLst/>
        </p:spPr>
        <p:style>
          <a:lnRef idx="1">
            <a:schemeClr val="accent5"/>
          </a:lnRef>
          <a:fillRef idx="3">
            <a:schemeClr val="accent5"/>
          </a:fillRef>
          <a:effectRef idx="2">
            <a:schemeClr val="accent5"/>
          </a:effectRef>
          <a:fontRef idx="minor">
            <a:schemeClr val="lt1"/>
          </a:fontRef>
        </p:style>
        <p:txBody>
          <a:bodyPr rtlCol="0" anchor="ctr"/>
          <a:lstStyle/>
          <a:p>
            <a:pPr marL="171450" indent="-171450">
              <a:buFont typeface="Arial" panose="020B0604020202020204" pitchFamily="34" charset="0"/>
              <a:buChar char="•"/>
            </a:pPr>
            <a:r>
              <a:rPr lang="ru-RU" sz="1200" dirty="0">
                <a:solidFill>
                  <a:schemeClr val="tx2"/>
                </a:solidFill>
              </a:rPr>
              <a:t>3 типа решения проблем</a:t>
            </a:r>
          </a:p>
          <a:p>
            <a:pPr marL="171450" indent="-171450">
              <a:buFont typeface="Arial" panose="020B0604020202020204" pitchFamily="34" charset="0"/>
              <a:buChar char="•"/>
            </a:pPr>
            <a:r>
              <a:rPr lang="ru-RU" sz="1200" dirty="0">
                <a:solidFill>
                  <a:schemeClr val="tx2"/>
                </a:solidFill>
              </a:rPr>
              <a:t>Принципы поиска нестандартного решения</a:t>
            </a:r>
          </a:p>
          <a:p>
            <a:pPr marL="171450" indent="-171450">
              <a:buFont typeface="Arial" panose="020B0604020202020204" pitchFamily="34" charset="0"/>
              <a:buChar char="•"/>
            </a:pPr>
            <a:r>
              <a:rPr lang="ru-RU" sz="1200" dirty="0">
                <a:solidFill>
                  <a:schemeClr val="tx2"/>
                </a:solidFill>
              </a:rPr>
              <a:t>Инструменты группового поиска решения</a:t>
            </a:r>
          </a:p>
          <a:p>
            <a:pPr marL="171450" indent="-171450">
              <a:buFont typeface="Arial" panose="020B0604020202020204" pitchFamily="34" charset="0"/>
              <a:buChar char="•"/>
            </a:pPr>
            <a:r>
              <a:rPr lang="ru-RU" sz="1200" dirty="0">
                <a:solidFill>
                  <a:schemeClr val="tx2"/>
                </a:solidFill>
              </a:rPr>
              <a:t>Ловушка мышления «Архангельские плачи»</a:t>
            </a:r>
          </a:p>
        </p:txBody>
      </p:sp>
      <p:sp>
        <p:nvSpPr>
          <p:cNvPr id="14" name="Скругленный прямоугольник 13"/>
          <p:cNvSpPr/>
          <p:nvPr/>
        </p:nvSpPr>
        <p:spPr>
          <a:xfrm>
            <a:off x="4746172" y="4953020"/>
            <a:ext cx="3668485" cy="446309"/>
          </a:xfrm>
          <a:prstGeom prst="roundRect">
            <a:avLst/>
          </a:prstGeom>
          <a:effectLst/>
        </p:spPr>
        <p:style>
          <a:lnRef idx="1">
            <a:schemeClr val="accent6"/>
          </a:lnRef>
          <a:fillRef idx="3">
            <a:schemeClr val="accent6"/>
          </a:fillRef>
          <a:effectRef idx="2">
            <a:schemeClr val="accent6"/>
          </a:effectRef>
          <a:fontRef idx="minor">
            <a:schemeClr val="lt1"/>
          </a:fontRef>
        </p:style>
        <p:txBody>
          <a:bodyPr rtlCol="0" anchor="ctr"/>
          <a:lstStyle/>
          <a:p>
            <a:pPr marL="171450" indent="-171450">
              <a:buFont typeface="Arial" panose="020B0604020202020204" pitchFamily="34" charset="0"/>
              <a:buChar char="•"/>
            </a:pPr>
            <a:r>
              <a:rPr lang="ru-RU" sz="1200" dirty="0">
                <a:solidFill>
                  <a:schemeClr val="tx2"/>
                </a:solidFill>
              </a:rPr>
              <a:t>Методы многокритериального выбора</a:t>
            </a:r>
            <a:endParaRPr lang="ru-RU" dirty="0">
              <a:solidFill>
                <a:schemeClr val="tx2"/>
              </a:solidFill>
            </a:endParaRPr>
          </a:p>
        </p:txBody>
      </p:sp>
      <p:cxnSp>
        <p:nvCxnSpPr>
          <p:cNvPr id="16" name="Прямая со стрелкой 15"/>
          <p:cNvCxnSpPr>
            <a:stCxn id="5" idx="2"/>
            <a:endCxn id="6" idx="0"/>
          </p:cNvCxnSpPr>
          <p:nvPr/>
        </p:nvCxnSpPr>
        <p:spPr>
          <a:xfrm>
            <a:off x="2166257" y="2601686"/>
            <a:ext cx="0" cy="250382"/>
          </a:xfrm>
          <a:prstGeom prst="straightConnector1">
            <a:avLst/>
          </a:prstGeom>
          <a:ln w="38100">
            <a:tailEnd type="arrow"/>
          </a:ln>
          <a:effectLst/>
        </p:spPr>
        <p:style>
          <a:lnRef idx="2">
            <a:schemeClr val="accent1"/>
          </a:lnRef>
          <a:fillRef idx="0">
            <a:schemeClr val="accent1"/>
          </a:fillRef>
          <a:effectRef idx="1">
            <a:schemeClr val="accent1"/>
          </a:effectRef>
          <a:fontRef idx="minor">
            <a:schemeClr val="tx1"/>
          </a:fontRef>
        </p:style>
      </p:cxnSp>
      <p:cxnSp>
        <p:nvCxnSpPr>
          <p:cNvPr id="17" name="Прямая со стрелкой 16"/>
          <p:cNvCxnSpPr>
            <a:stCxn id="6" idx="2"/>
            <a:endCxn id="7" idx="0"/>
          </p:cNvCxnSpPr>
          <p:nvPr/>
        </p:nvCxnSpPr>
        <p:spPr>
          <a:xfrm>
            <a:off x="2166257" y="3635839"/>
            <a:ext cx="1" cy="261260"/>
          </a:xfrm>
          <a:prstGeom prst="straightConnector1">
            <a:avLst/>
          </a:prstGeom>
          <a:ln w="38100">
            <a:tailEnd type="arrow"/>
          </a:ln>
          <a:effectLst/>
        </p:spPr>
        <p:style>
          <a:lnRef idx="2">
            <a:schemeClr val="accent1"/>
          </a:lnRef>
          <a:fillRef idx="0">
            <a:schemeClr val="accent1"/>
          </a:fillRef>
          <a:effectRef idx="1">
            <a:schemeClr val="accent1"/>
          </a:effectRef>
          <a:fontRef idx="minor">
            <a:schemeClr val="tx1"/>
          </a:fontRef>
        </p:style>
      </p:cxnSp>
      <p:cxnSp>
        <p:nvCxnSpPr>
          <p:cNvPr id="18" name="Прямая со стрелкой 17"/>
          <p:cNvCxnSpPr>
            <a:stCxn id="7" idx="2"/>
            <a:endCxn id="8" idx="0"/>
          </p:cNvCxnSpPr>
          <p:nvPr/>
        </p:nvCxnSpPr>
        <p:spPr>
          <a:xfrm flipH="1">
            <a:off x="2166257" y="4680867"/>
            <a:ext cx="1" cy="272155"/>
          </a:xfrm>
          <a:prstGeom prst="straightConnector1">
            <a:avLst/>
          </a:prstGeom>
          <a:ln w="38100">
            <a:tailEnd type="arrow"/>
          </a:ln>
          <a:effectLst/>
        </p:spPr>
        <p:style>
          <a:lnRef idx="2">
            <a:schemeClr val="accent1"/>
          </a:lnRef>
          <a:fillRef idx="0">
            <a:schemeClr val="accent1"/>
          </a:fillRef>
          <a:effectRef idx="1">
            <a:schemeClr val="accent1"/>
          </a:effectRef>
          <a:fontRef idx="minor">
            <a:schemeClr val="tx1"/>
          </a:fontRef>
        </p:style>
      </p:cxnSp>
      <p:cxnSp>
        <p:nvCxnSpPr>
          <p:cNvPr id="19" name="Прямая со стрелкой 18"/>
          <p:cNvCxnSpPr>
            <a:stCxn id="8" idx="2"/>
            <a:endCxn id="9" idx="0"/>
          </p:cNvCxnSpPr>
          <p:nvPr/>
        </p:nvCxnSpPr>
        <p:spPr>
          <a:xfrm>
            <a:off x="2166257" y="5399331"/>
            <a:ext cx="1" cy="261255"/>
          </a:xfrm>
          <a:prstGeom prst="straightConnector1">
            <a:avLst/>
          </a:prstGeom>
          <a:ln w="38100">
            <a:tailEnd type="arrow"/>
          </a:ln>
          <a:effectLst/>
        </p:spPr>
        <p:style>
          <a:lnRef idx="2">
            <a:schemeClr val="accent1"/>
          </a:lnRef>
          <a:fillRef idx="0">
            <a:schemeClr val="accent1"/>
          </a:fillRef>
          <a:effectRef idx="1">
            <a:schemeClr val="accent1"/>
          </a:effectRef>
          <a:fontRef idx="minor">
            <a:schemeClr val="tx1"/>
          </a:fontRef>
        </p:style>
      </p:cxnSp>
      <p:cxnSp>
        <p:nvCxnSpPr>
          <p:cNvPr id="21" name="Прямая со стрелкой 20"/>
          <p:cNvCxnSpPr>
            <a:stCxn id="9" idx="2"/>
            <a:endCxn id="10" idx="0"/>
          </p:cNvCxnSpPr>
          <p:nvPr/>
        </p:nvCxnSpPr>
        <p:spPr>
          <a:xfrm>
            <a:off x="2166258" y="6052470"/>
            <a:ext cx="0" cy="250369"/>
          </a:xfrm>
          <a:prstGeom prst="straightConnector1">
            <a:avLst/>
          </a:prstGeom>
          <a:ln w="38100">
            <a:tailEnd type="arrow"/>
          </a:ln>
          <a:effectLst/>
        </p:spPr>
        <p:style>
          <a:lnRef idx="2">
            <a:schemeClr val="accent1"/>
          </a:lnRef>
          <a:fillRef idx="0">
            <a:schemeClr val="accent1"/>
          </a:fillRef>
          <a:effectRef idx="1">
            <a:schemeClr val="accent1"/>
          </a:effectRef>
          <a:fontRef idx="minor">
            <a:schemeClr val="tx1"/>
          </a:fontRef>
        </p:style>
      </p:cxnSp>
      <p:cxnSp>
        <p:nvCxnSpPr>
          <p:cNvPr id="31" name="Соединительная линия уступом 30"/>
          <p:cNvCxnSpPr>
            <a:stCxn id="8" idx="3"/>
            <a:endCxn id="5" idx="3"/>
          </p:cNvCxnSpPr>
          <p:nvPr/>
        </p:nvCxnSpPr>
        <p:spPr>
          <a:xfrm flipV="1">
            <a:off x="3733800" y="2095499"/>
            <a:ext cx="12700" cy="3080678"/>
          </a:xfrm>
          <a:prstGeom prst="bentConnector3">
            <a:avLst>
              <a:gd name="adj1" fmla="val 1800000"/>
            </a:avLst>
          </a:prstGeom>
          <a:ln w="28575">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685806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Диаграмма </a:t>
            </a:r>
            <a:r>
              <a:rPr lang="ru-RU" dirty="0" err="1"/>
              <a:t>Ишикавы</a:t>
            </a:r>
            <a:endParaRPr lang="ru-RU" dirty="0"/>
          </a:p>
        </p:txBody>
      </p:sp>
      <p:sp>
        <p:nvSpPr>
          <p:cNvPr id="3" name="Номер слайда 2"/>
          <p:cNvSpPr>
            <a:spLocks noGrp="1"/>
          </p:cNvSpPr>
          <p:nvPr>
            <p:ph type="sldNum" sz="quarter" idx="12"/>
          </p:nvPr>
        </p:nvSpPr>
        <p:spPr/>
        <p:txBody>
          <a:bodyPr/>
          <a:lstStyle/>
          <a:p>
            <a:fld id="{C33C34FD-A43B-634A-9B8C-9626670F7CE8}" type="slidenum">
              <a:rPr lang="en-US" smtClean="0"/>
              <a:pPr/>
              <a:t>50</a:t>
            </a:fld>
            <a:endParaRPr lang="en-US"/>
          </a:p>
        </p:txBody>
      </p:sp>
      <p:graphicFrame>
        <p:nvGraphicFramePr>
          <p:cNvPr id="4" name="Таблица 3"/>
          <p:cNvGraphicFramePr>
            <a:graphicFrameLocks noGrp="1"/>
          </p:cNvGraphicFramePr>
          <p:nvPr>
            <p:extLst>
              <p:ext uri="{D42A27DB-BD31-4B8C-83A1-F6EECF244321}">
                <p14:modId xmlns:p14="http://schemas.microsoft.com/office/powerpoint/2010/main" val="403123238"/>
              </p:ext>
            </p:extLst>
          </p:nvPr>
        </p:nvGraphicFramePr>
        <p:xfrm>
          <a:off x="644576" y="1936653"/>
          <a:ext cx="7777374" cy="3840480"/>
        </p:xfrm>
        <a:graphic>
          <a:graphicData uri="http://schemas.openxmlformats.org/drawingml/2006/table">
            <a:tbl>
              <a:tblPr firstRow="1" bandRow="1">
                <a:tableStyleId>{69CF1AB2-1976-4502-BF36-3FF5EA218861}</a:tableStyleId>
              </a:tblPr>
              <a:tblGrid>
                <a:gridCol w="3282847">
                  <a:extLst>
                    <a:ext uri="{9D8B030D-6E8A-4147-A177-3AD203B41FA5}">
                      <a16:colId xmlns="" xmlns:a16="http://schemas.microsoft.com/office/drawing/2014/main" val="20000"/>
                    </a:ext>
                  </a:extLst>
                </a:gridCol>
                <a:gridCol w="4494527">
                  <a:extLst>
                    <a:ext uri="{9D8B030D-6E8A-4147-A177-3AD203B41FA5}">
                      <a16:colId xmlns="" xmlns:a16="http://schemas.microsoft.com/office/drawing/2014/main" val="20001"/>
                    </a:ext>
                  </a:extLst>
                </a:gridCol>
              </a:tblGrid>
              <a:tr h="640080">
                <a:tc>
                  <a:txBody>
                    <a:bodyPr/>
                    <a:lstStyle/>
                    <a:p>
                      <a:r>
                        <a:rPr lang="ru-RU" sz="2400" b="0" dirty="0"/>
                        <a:t>Когда применяем</a:t>
                      </a:r>
                    </a:p>
                  </a:txBody>
                  <a:tcPr anchor="ctr"/>
                </a:tc>
                <a:tc>
                  <a:txBody>
                    <a:bodyPr/>
                    <a:lstStyle/>
                    <a:p>
                      <a:r>
                        <a:rPr lang="ru-RU" sz="1800" b="0" dirty="0"/>
                        <a:t>В ходе</a:t>
                      </a:r>
                      <a:r>
                        <a:rPr lang="ru-RU" sz="1800" b="0" baseline="0" dirty="0"/>
                        <a:t> выявления причин, когда количество причин велико</a:t>
                      </a:r>
                      <a:endParaRPr lang="ru-RU" sz="1800" b="0" dirty="0"/>
                    </a:p>
                  </a:txBody>
                  <a:tcPr/>
                </a:tc>
                <a:extLst>
                  <a:ext uri="{0D108BD9-81ED-4DB2-BD59-A6C34878D82A}">
                    <a16:rowId xmlns="" xmlns:a16="http://schemas.microsoft.com/office/drawing/2014/main" val="10000"/>
                  </a:ext>
                </a:extLst>
              </a:tr>
              <a:tr h="1737360">
                <a:tc>
                  <a:txBody>
                    <a:bodyPr/>
                    <a:lstStyle/>
                    <a:p>
                      <a:r>
                        <a:rPr lang="ru-RU" sz="2400" b="0" dirty="0"/>
                        <a:t>Что</a:t>
                      </a:r>
                      <a:r>
                        <a:rPr lang="ru-RU" sz="2400" b="0" baseline="0" dirty="0"/>
                        <a:t> дает</a:t>
                      </a:r>
                      <a:endParaRPr lang="ru-RU" sz="2400" b="0" dirty="0"/>
                    </a:p>
                  </a:txBody>
                  <a:tcPr anchor="ctr"/>
                </a:tc>
                <a:tc>
                  <a:txBody>
                    <a:bodyPr/>
                    <a:lstStyle/>
                    <a:p>
                      <a:pPr marL="285750" indent="-285750">
                        <a:buFont typeface="Arial" panose="020B0604020202020204" pitchFamily="34" charset="0"/>
                        <a:buChar char="•"/>
                      </a:pPr>
                      <a:r>
                        <a:rPr lang="ru-RU" sz="1800" b="0" dirty="0"/>
                        <a:t>Помогает очертить</a:t>
                      </a:r>
                      <a:r>
                        <a:rPr lang="ru-RU" sz="1800" b="0" baseline="0" dirty="0"/>
                        <a:t> области поиска причин и начать выделять взаимосвязи</a:t>
                      </a:r>
                    </a:p>
                    <a:p>
                      <a:pPr marL="285750" indent="-285750">
                        <a:buFont typeface="Arial" panose="020B0604020202020204" pitchFamily="34" charset="0"/>
                        <a:buChar char="•"/>
                      </a:pPr>
                      <a:r>
                        <a:rPr lang="ru-RU" sz="1800" b="0" baseline="0" dirty="0"/>
                        <a:t>Облегчает поиск причин в разных областях</a:t>
                      </a:r>
                    </a:p>
                    <a:p>
                      <a:pPr marL="285750" indent="-285750">
                        <a:buFont typeface="Arial" panose="020B0604020202020204" pitchFamily="34" charset="0"/>
                        <a:buChar char="•"/>
                      </a:pPr>
                      <a:r>
                        <a:rPr lang="ru-RU" sz="1800" b="0" baseline="0" dirty="0"/>
                        <a:t>Выделяет группы причин</a:t>
                      </a:r>
                      <a:endParaRPr lang="ru-RU" sz="1800" b="0" dirty="0"/>
                    </a:p>
                  </a:txBody>
                  <a:tcPr/>
                </a:tc>
                <a:extLst>
                  <a:ext uri="{0D108BD9-81ED-4DB2-BD59-A6C34878D82A}">
                    <a16:rowId xmlns="" xmlns:a16="http://schemas.microsoft.com/office/drawing/2014/main" val="10001"/>
                  </a:ext>
                </a:extLst>
              </a:tr>
              <a:tr h="1463040">
                <a:tc>
                  <a:txBody>
                    <a:bodyPr/>
                    <a:lstStyle/>
                    <a:p>
                      <a:r>
                        <a:rPr lang="ru-RU" sz="2400" b="0" dirty="0"/>
                        <a:t>Последовательность</a:t>
                      </a:r>
                      <a:r>
                        <a:rPr lang="ru-RU" sz="2400" b="0" baseline="0" dirty="0"/>
                        <a:t> действий</a:t>
                      </a:r>
                      <a:endParaRPr lang="ru-RU" sz="2400" b="0" dirty="0"/>
                    </a:p>
                  </a:txBody>
                  <a:tcPr anchor="ctr"/>
                </a:tc>
                <a:tc>
                  <a:txBody>
                    <a:bodyPr/>
                    <a:lstStyle/>
                    <a:p>
                      <a:pPr marL="342900" indent="-342900">
                        <a:buAutoNum type="arabicPeriod"/>
                      </a:pPr>
                      <a:r>
                        <a:rPr lang="ru-RU" sz="1800" b="0" dirty="0"/>
                        <a:t>Создайте список возможных причин</a:t>
                      </a:r>
                    </a:p>
                    <a:p>
                      <a:pPr marL="342900" indent="-342900">
                        <a:buAutoNum type="arabicPeriod"/>
                      </a:pPr>
                      <a:r>
                        <a:rPr lang="ru-RU" sz="1800" b="0" dirty="0"/>
                        <a:t>Сгруппируйте причины</a:t>
                      </a:r>
                    </a:p>
                    <a:p>
                      <a:pPr marL="342900" indent="-342900">
                        <a:buAutoNum type="arabicPeriod"/>
                      </a:pPr>
                      <a:r>
                        <a:rPr lang="ru-RU" sz="1800" b="0" dirty="0"/>
                        <a:t>Определите приоритетное направление поиска корневой</a:t>
                      </a:r>
                      <a:r>
                        <a:rPr lang="ru-RU" sz="1800" b="0" baseline="0" dirty="0"/>
                        <a:t> причины</a:t>
                      </a:r>
                      <a:endParaRPr lang="ru-RU" sz="1800" b="0" dirty="0"/>
                    </a:p>
                  </a:txBody>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165104908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Диаграмма </a:t>
            </a:r>
            <a:r>
              <a:rPr lang="ru-RU" dirty="0" err="1"/>
              <a:t>Ишикавы</a:t>
            </a:r>
            <a:endParaRPr lang="ru-RU" dirty="0"/>
          </a:p>
        </p:txBody>
      </p:sp>
      <p:sp>
        <p:nvSpPr>
          <p:cNvPr id="3" name="Номер слайда 2"/>
          <p:cNvSpPr>
            <a:spLocks noGrp="1"/>
          </p:cNvSpPr>
          <p:nvPr>
            <p:ph type="sldNum" sz="quarter" idx="12"/>
          </p:nvPr>
        </p:nvSpPr>
        <p:spPr/>
        <p:txBody>
          <a:bodyPr/>
          <a:lstStyle/>
          <a:p>
            <a:fld id="{C33C34FD-A43B-634A-9B8C-9626670F7CE8}" type="slidenum">
              <a:rPr lang="en-US" smtClean="0"/>
              <a:pPr/>
              <a:t>51</a:t>
            </a:fld>
            <a:endParaRPr lang="en-US"/>
          </a:p>
        </p:txBody>
      </p:sp>
      <p:pic>
        <p:nvPicPr>
          <p:cNvPr id="4" name="Рисунок 3" descr="http://www.cfin.ru/management/iso9000/tqm/ishikava2.gif"/>
          <p:cNvPicPr/>
          <p:nvPr/>
        </p:nvPicPr>
        <p:blipFill>
          <a:blip r:embed="rId3" cstate="print">
            <a:extLst>
              <a:ext uri="{28A0092B-C50C-407E-A947-70E740481C1C}">
                <a14:useLocalDpi xmlns:a14="http://schemas.microsoft.com/office/drawing/2010/main"/>
              </a:ext>
            </a:extLst>
          </a:blip>
          <a:srcRect/>
          <a:stretch>
            <a:fillRect/>
          </a:stretch>
        </p:blipFill>
        <p:spPr bwMode="auto">
          <a:xfrm>
            <a:off x="674557" y="1912146"/>
            <a:ext cx="7824866" cy="4339275"/>
          </a:xfrm>
          <a:prstGeom prst="rect">
            <a:avLst/>
          </a:prstGeom>
          <a:noFill/>
          <a:ln>
            <a:noFill/>
          </a:ln>
        </p:spPr>
      </p:pic>
    </p:spTree>
    <p:extLst>
      <p:ext uri="{BB962C8B-B14F-4D97-AF65-F5344CB8AC3E}">
        <p14:creationId xmlns:p14="http://schemas.microsoft.com/office/powerpoint/2010/main" val="9715620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Системные факторы</a:t>
            </a:r>
          </a:p>
        </p:txBody>
      </p:sp>
      <p:sp>
        <p:nvSpPr>
          <p:cNvPr id="3" name="Номер слайда 2"/>
          <p:cNvSpPr>
            <a:spLocks noGrp="1"/>
          </p:cNvSpPr>
          <p:nvPr>
            <p:ph type="sldNum" sz="quarter" idx="12"/>
          </p:nvPr>
        </p:nvSpPr>
        <p:spPr/>
        <p:txBody>
          <a:bodyPr/>
          <a:lstStyle/>
          <a:p>
            <a:fld id="{C33C34FD-A43B-634A-9B8C-9626670F7CE8}" type="slidenum">
              <a:rPr lang="en-US" smtClean="0"/>
              <a:pPr/>
              <a:t>52</a:t>
            </a:fld>
            <a:endParaRPr lang="en-US"/>
          </a:p>
        </p:txBody>
      </p:sp>
      <p:graphicFrame>
        <p:nvGraphicFramePr>
          <p:cNvPr id="5" name="Схема 4"/>
          <p:cNvGraphicFramePr/>
          <p:nvPr>
            <p:extLst>
              <p:ext uri="{D42A27DB-BD31-4B8C-83A1-F6EECF244321}">
                <p14:modId xmlns:p14="http://schemas.microsoft.com/office/powerpoint/2010/main" val="2457583202"/>
              </p:ext>
            </p:extLst>
          </p:nvPr>
        </p:nvGraphicFramePr>
        <p:xfrm>
          <a:off x="1620982" y="1930691"/>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61102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«Диаграмма </a:t>
            </a:r>
            <a:r>
              <a:rPr lang="ru-RU" dirty="0" err="1"/>
              <a:t>Ишикавы</a:t>
            </a:r>
            <a:r>
              <a:rPr lang="ru-RU" dirty="0"/>
              <a:t>»</a:t>
            </a:r>
          </a:p>
        </p:txBody>
      </p:sp>
      <p:sp>
        <p:nvSpPr>
          <p:cNvPr id="3" name="Номер слайда 2"/>
          <p:cNvSpPr>
            <a:spLocks noGrp="1"/>
          </p:cNvSpPr>
          <p:nvPr>
            <p:ph type="sldNum" sz="quarter" idx="12"/>
          </p:nvPr>
        </p:nvSpPr>
        <p:spPr/>
        <p:txBody>
          <a:bodyPr/>
          <a:lstStyle/>
          <a:p>
            <a:fld id="{C33C34FD-A43B-634A-9B8C-9626670F7CE8}" type="slidenum">
              <a:rPr lang="en-US" smtClean="0"/>
              <a:pPr/>
              <a:t>53</a:t>
            </a:fld>
            <a:endParaRPr lang="en-US"/>
          </a:p>
        </p:txBody>
      </p:sp>
      <p:sp>
        <p:nvSpPr>
          <p:cNvPr id="4" name="TextBox 3"/>
          <p:cNvSpPr txBox="1"/>
          <p:nvPr/>
        </p:nvSpPr>
        <p:spPr>
          <a:xfrm>
            <a:off x="1016000" y="1900630"/>
            <a:ext cx="7408114" cy="4401205"/>
          </a:xfrm>
          <a:prstGeom prst="rect">
            <a:avLst/>
          </a:prstGeom>
          <a:noFill/>
        </p:spPr>
        <p:txBody>
          <a:bodyPr wrap="square" rtlCol="0">
            <a:spAutoFit/>
          </a:bodyPr>
          <a:lstStyle/>
          <a:p>
            <a:pPr>
              <a:spcBef>
                <a:spcPts val="1200"/>
              </a:spcBef>
            </a:pPr>
            <a:r>
              <a:rPr lang="ru-RU" sz="2400" b="1" dirty="0">
                <a:solidFill>
                  <a:schemeClr val="tx2"/>
                </a:solidFill>
              </a:rPr>
              <a:t>Работа в группах</a:t>
            </a:r>
          </a:p>
          <a:p>
            <a:pPr marL="342900" indent="-342900">
              <a:spcBef>
                <a:spcPts val="1200"/>
              </a:spcBef>
              <a:buFont typeface="Arial" panose="020B0604020202020204" pitchFamily="34" charset="0"/>
              <a:buChar char="•"/>
            </a:pPr>
            <a:r>
              <a:rPr lang="ru-RU" sz="2400" dirty="0"/>
              <a:t>Получите набор </a:t>
            </a:r>
            <a:r>
              <a:rPr lang="ru-RU" sz="2400" dirty="0" smtClean="0"/>
              <a:t>карточек с </a:t>
            </a:r>
            <a:r>
              <a:rPr lang="ru-RU" sz="2400" dirty="0"/>
              <a:t>выявленными причинами и названиями «костей» диаграммы </a:t>
            </a:r>
            <a:r>
              <a:rPr lang="ru-RU" sz="2400" dirty="0" err="1" smtClean="0"/>
              <a:t>Ишикавы</a:t>
            </a:r>
            <a:r>
              <a:rPr lang="ru-RU" sz="2400" dirty="0" smtClean="0"/>
              <a:t>, по проблеме: «Сотрудники не сдают авансовый отчет вовремя»</a:t>
            </a:r>
            <a:endParaRPr lang="ru-RU" sz="2400" dirty="0"/>
          </a:p>
          <a:p>
            <a:pPr marL="342900" indent="-342900">
              <a:spcBef>
                <a:spcPts val="1200"/>
              </a:spcBef>
              <a:buFont typeface="Arial" panose="020B0604020202020204" pitchFamily="34" charset="0"/>
              <a:buChar char="•"/>
            </a:pPr>
            <a:r>
              <a:rPr lang="ru-RU" sz="2400" dirty="0"/>
              <a:t>На листе </a:t>
            </a:r>
            <a:r>
              <a:rPr lang="ru-RU" sz="2400" dirty="0" err="1"/>
              <a:t>флип-чарта</a:t>
            </a:r>
            <a:r>
              <a:rPr lang="ru-RU" sz="2400" dirty="0"/>
              <a:t> создайте из полученного набора диаграмму </a:t>
            </a:r>
            <a:r>
              <a:rPr lang="ru-RU" sz="2400" dirty="0" err="1"/>
              <a:t>Ишикавы</a:t>
            </a:r>
            <a:endParaRPr lang="ru-RU" sz="2400" dirty="0"/>
          </a:p>
          <a:p>
            <a:pPr marL="342900" indent="-342900">
              <a:spcBef>
                <a:spcPts val="1200"/>
              </a:spcBef>
              <a:buFont typeface="Arial" panose="020B0604020202020204" pitchFamily="34" charset="0"/>
              <a:buChar char="•"/>
            </a:pPr>
            <a:r>
              <a:rPr lang="ru-RU" sz="2400" dirty="0"/>
              <a:t>Представьте результат работы остальным участникам</a:t>
            </a:r>
          </a:p>
          <a:p>
            <a:pPr>
              <a:spcBef>
                <a:spcPts val="1200"/>
              </a:spcBef>
            </a:pPr>
            <a:r>
              <a:rPr lang="ru-RU" sz="2400" b="1" dirty="0">
                <a:solidFill>
                  <a:schemeClr val="tx2"/>
                </a:solidFill>
              </a:rPr>
              <a:t>Время на работу – 10 минут</a:t>
            </a:r>
          </a:p>
        </p:txBody>
      </p:sp>
    </p:spTree>
    <p:extLst>
      <p:ext uri="{BB962C8B-B14F-4D97-AF65-F5344CB8AC3E}">
        <p14:creationId xmlns:p14="http://schemas.microsoft.com/office/powerpoint/2010/main" val="388855584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Правила генерации идей</a:t>
            </a:r>
          </a:p>
        </p:txBody>
      </p:sp>
      <p:sp>
        <p:nvSpPr>
          <p:cNvPr id="3" name="Номер слайда 2"/>
          <p:cNvSpPr>
            <a:spLocks noGrp="1"/>
          </p:cNvSpPr>
          <p:nvPr>
            <p:ph type="sldNum" sz="quarter" idx="12"/>
          </p:nvPr>
        </p:nvSpPr>
        <p:spPr/>
        <p:txBody>
          <a:bodyPr/>
          <a:lstStyle/>
          <a:p>
            <a:fld id="{C33C34FD-A43B-634A-9B8C-9626670F7CE8}" type="slidenum">
              <a:rPr lang="en-US" smtClean="0"/>
              <a:pPr/>
              <a:t>54</a:t>
            </a:fld>
            <a:endParaRPr lang="en-US"/>
          </a:p>
        </p:txBody>
      </p:sp>
      <p:graphicFrame>
        <p:nvGraphicFramePr>
          <p:cNvPr id="5" name="Объект 4"/>
          <p:cNvGraphicFramePr>
            <a:graphicFrameLocks noChangeAspect="1"/>
          </p:cNvGraphicFramePr>
          <p:nvPr>
            <p:extLst>
              <p:ext uri="{D42A27DB-BD31-4B8C-83A1-F6EECF244321}">
                <p14:modId xmlns:p14="http://schemas.microsoft.com/office/powerpoint/2010/main" val="2868300150"/>
              </p:ext>
            </p:extLst>
          </p:nvPr>
        </p:nvGraphicFramePr>
        <p:xfrm>
          <a:off x="952500" y="1658938"/>
          <a:ext cx="942975" cy="942975"/>
        </p:xfrm>
        <a:graphic>
          <a:graphicData uri="http://schemas.openxmlformats.org/presentationml/2006/ole">
            <mc:AlternateContent xmlns:mc="http://schemas.openxmlformats.org/markup-compatibility/2006">
              <mc:Choice xmlns:v="urn:schemas-microsoft-com:vml" Requires="v">
                <p:oleObj spid="_x0000_s4452" r:id="rId3" imgW="1393560" imgH="1393560" progId="">
                  <p:embed/>
                </p:oleObj>
              </mc:Choice>
              <mc:Fallback>
                <p:oleObj r:id="rId3" imgW="1393560" imgH="1393560" progId="">
                  <p:embed/>
                  <p:pic>
                    <p:nvPicPr>
                      <p:cNvPr id="0" name="Picture 29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500" y="1658938"/>
                        <a:ext cx="942975" cy="942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Объект 5"/>
          <p:cNvGraphicFramePr>
            <a:graphicFrameLocks noChangeAspect="1"/>
          </p:cNvGraphicFramePr>
          <p:nvPr>
            <p:extLst>
              <p:ext uri="{D42A27DB-BD31-4B8C-83A1-F6EECF244321}">
                <p14:modId xmlns:p14="http://schemas.microsoft.com/office/powerpoint/2010/main" val="4093415259"/>
              </p:ext>
            </p:extLst>
          </p:nvPr>
        </p:nvGraphicFramePr>
        <p:xfrm>
          <a:off x="930275" y="2686052"/>
          <a:ext cx="1066800" cy="838200"/>
        </p:xfrm>
        <a:graphic>
          <a:graphicData uri="http://schemas.openxmlformats.org/presentationml/2006/ole">
            <mc:AlternateContent xmlns:mc="http://schemas.openxmlformats.org/markup-compatibility/2006">
              <mc:Choice xmlns:v="urn:schemas-microsoft-com:vml" Requires="v">
                <p:oleObj spid="_x0000_s4453" r:id="rId5" imgW="1561320" imgH="1218600" progId="">
                  <p:embed/>
                </p:oleObj>
              </mc:Choice>
              <mc:Fallback>
                <p:oleObj r:id="rId5" imgW="1561320" imgH="1218600" progId="">
                  <p:embed/>
                  <p:pic>
                    <p:nvPicPr>
                      <p:cNvPr id="0" name="Picture 29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0275" y="2686052"/>
                        <a:ext cx="1066800"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Объект 6"/>
          <p:cNvGraphicFramePr>
            <a:graphicFrameLocks noChangeAspect="1"/>
          </p:cNvGraphicFramePr>
          <p:nvPr>
            <p:extLst>
              <p:ext uri="{D42A27DB-BD31-4B8C-83A1-F6EECF244321}">
                <p14:modId xmlns:p14="http://schemas.microsoft.com/office/powerpoint/2010/main" val="42193313"/>
              </p:ext>
            </p:extLst>
          </p:nvPr>
        </p:nvGraphicFramePr>
        <p:xfrm>
          <a:off x="1209675" y="3729038"/>
          <a:ext cx="428625" cy="771525"/>
        </p:xfrm>
        <a:graphic>
          <a:graphicData uri="http://schemas.openxmlformats.org/presentationml/2006/ole">
            <mc:AlternateContent xmlns:mc="http://schemas.openxmlformats.org/markup-compatibility/2006">
              <mc:Choice xmlns:v="urn:schemas-microsoft-com:vml" Requires="v">
                <p:oleObj spid="_x0000_s4454" r:id="rId7" imgW="1635840" imgH="2990880" progId="">
                  <p:embed/>
                </p:oleObj>
              </mc:Choice>
              <mc:Fallback>
                <p:oleObj r:id="rId7" imgW="1635840" imgH="2990880" progId="">
                  <p:embed/>
                  <p:pic>
                    <p:nvPicPr>
                      <p:cNvPr id="0" name="Picture 29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09675" y="3729038"/>
                        <a:ext cx="428625" cy="771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Объект 7"/>
          <p:cNvGraphicFramePr>
            <a:graphicFrameLocks noChangeAspect="1"/>
          </p:cNvGraphicFramePr>
          <p:nvPr>
            <p:extLst>
              <p:ext uri="{D42A27DB-BD31-4B8C-83A1-F6EECF244321}">
                <p14:modId xmlns:p14="http://schemas.microsoft.com/office/powerpoint/2010/main" val="1587573065"/>
              </p:ext>
            </p:extLst>
          </p:nvPr>
        </p:nvGraphicFramePr>
        <p:xfrm>
          <a:off x="1130300" y="4783138"/>
          <a:ext cx="609600" cy="609600"/>
        </p:xfrm>
        <a:graphic>
          <a:graphicData uri="http://schemas.openxmlformats.org/presentationml/2006/ole">
            <mc:AlternateContent xmlns:mc="http://schemas.openxmlformats.org/markup-compatibility/2006">
              <mc:Choice xmlns:v="urn:schemas-microsoft-com:vml" Requires="v">
                <p:oleObj spid="_x0000_s4455" r:id="rId9" imgW="667440" imgH="668880" progId="">
                  <p:embed/>
                </p:oleObj>
              </mc:Choice>
              <mc:Fallback>
                <p:oleObj r:id="rId9" imgW="667440" imgH="668880" progId="">
                  <p:embed/>
                  <p:pic>
                    <p:nvPicPr>
                      <p:cNvPr id="0" name="Picture 29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30300" y="4783138"/>
                        <a:ext cx="6096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Объект 8"/>
          <p:cNvGraphicFramePr>
            <a:graphicFrameLocks noChangeAspect="1"/>
          </p:cNvGraphicFramePr>
          <p:nvPr>
            <p:extLst>
              <p:ext uri="{D42A27DB-BD31-4B8C-83A1-F6EECF244321}">
                <p14:modId xmlns:p14="http://schemas.microsoft.com/office/powerpoint/2010/main" val="1106969549"/>
              </p:ext>
            </p:extLst>
          </p:nvPr>
        </p:nvGraphicFramePr>
        <p:xfrm>
          <a:off x="898525" y="5693807"/>
          <a:ext cx="1009650" cy="752475"/>
        </p:xfrm>
        <a:graphic>
          <a:graphicData uri="http://schemas.openxmlformats.org/presentationml/2006/ole">
            <mc:AlternateContent xmlns:mc="http://schemas.openxmlformats.org/markup-compatibility/2006">
              <mc:Choice xmlns:v="urn:schemas-microsoft-com:vml" Requires="v">
                <p:oleObj spid="_x0000_s4456" r:id="rId11" imgW="1178640" imgH="860400" progId="">
                  <p:embed/>
                </p:oleObj>
              </mc:Choice>
              <mc:Fallback>
                <p:oleObj r:id="rId11" imgW="1178640" imgH="860400" progId="">
                  <p:embed/>
                  <p:pic>
                    <p:nvPicPr>
                      <p:cNvPr id="0" name="Picture 30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98525" y="5693807"/>
                        <a:ext cx="1009650" cy="752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2273297" y="1824038"/>
            <a:ext cx="6413499" cy="4585871"/>
          </a:xfrm>
          <a:prstGeom prst="rect">
            <a:avLst/>
          </a:prstGeom>
          <a:noFill/>
        </p:spPr>
        <p:txBody>
          <a:bodyPr wrap="square" rtlCol="0">
            <a:spAutoFit/>
          </a:bodyPr>
          <a:lstStyle/>
          <a:p>
            <a:pPr marL="457200" indent="-457200" algn="just" fontAlgn="ctr">
              <a:spcBef>
                <a:spcPts val="3000"/>
              </a:spcBef>
              <a:buFont typeface="+mj-lt"/>
              <a:buAutoNum type="arabicPeriod"/>
            </a:pPr>
            <a:r>
              <a:rPr lang="ru-RU" sz="2400" dirty="0"/>
              <a:t>Запрещена критика, сигналы оценки и неодобрения, а так же вопросы </a:t>
            </a:r>
          </a:p>
          <a:p>
            <a:pPr marL="457200" indent="-457200" algn="just" fontAlgn="ctr">
              <a:spcBef>
                <a:spcPts val="3000"/>
              </a:spcBef>
              <a:buFont typeface="+mj-lt"/>
              <a:buAutoNum type="arabicPeriod"/>
            </a:pPr>
            <a:r>
              <a:rPr lang="en-US" sz="2400" dirty="0" err="1"/>
              <a:t>Количество</a:t>
            </a:r>
            <a:r>
              <a:rPr lang="en-US" sz="2400" dirty="0"/>
              <a:t> </a:t>
            </a:r>
            <a:r>
              <a:rPr lang="en-US" sz="2400" dirty="0" err="1"/>
              <a:t>важнее</a:t>
            </a:r>
            <a:r>
              <a:rPr lang="en-US" sz="2400" dirty="0"/>
              <a:t> </a:t>
            </a:r>
            <a:r>
              <a:rPr lang="en-US" sz="2400" dirty="0" err="1"/>
              <a:t>качества</a:t>
            </a:r>
            <a:r>
              <a:rPr lang="en-US" sz="2400" dirty="0"/>
              <a:t>! </a:t>
            </a:r>
            <a:endParaRPr lang="ru-RU" sz="2400" dirty="0"/>
          </a:p>
          <a:p>
            <a:pPr marL="457200" indent="-457200" algn="just" fontAlgn="ctr">
              <a:spcBef>
                <a:spcPts val="3000"/>
              </a:spcBef>
              <a:buFont typeface="+mj-lt"/>
              <a:buAutoNum type="arabicPeriod"/>
            </a:pPr>
            <a:r>
              <a:rPr lang="ru-RU" sz="2400" dirty="0"/>
              <a:t>«Одна станция в эфире» – нельзя перебивать друг друга и спорить</a:t>
            </a:r>
          </a:p>
          <a:p>
            <a:pPr marL="457200" indent="-457200" algn="just" fontAlgn="ctr">
              <a:spcBef>
                <a:spcPts val="3000"/>
              </a:spcBef>
              <a:buFont typeface="+mj-lt"/>
              <a:buAutoNum type="arabicPeriod"/>
            </a:pPr>
            <a:r>
              <a:rPr lang="ru-RU" sz="2400" dirty="0"/>
              <a:t>Записываются ВСЕ идеи и их комбинации</a:t>
            </a:r>
          </a:p>
          <a:p>
            <a:pPr marL="457200" indent="-457200" algn="just" fontAlgn="ctr">
              <a:spcBef>
                <a:spcPts val="3000"/>
              </a:spcBef>
              <a:buFont typeface="+mj-lt"/>
              <a:buAutoNum type="arabicPeriod"/>
            </a:pPr>
            <a:r>
              <a:rPr lang="ru-RU" sz="2400" dirty="0"/>
              <a:t>Сначала генерация, потом анализ идей</a:t>
            </a:r>
          </a:p>
        </p:txBody>
      </p:sp>
    </p:spTree>
    <p:extLst>
      <p:ext uri="{BB962C8B-B14F-4D97-AF65-F5344CB8AC3E}">
        <p14:creationId xmlns:p14="http://schemas.microsoft.com/office/powerpoint/2010/main" val="3298487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«Диаграмма </a:t>
            </a:r>
            <a:r>
              <a:rPr lang="ru-RU" dirty="0" err="1"/>
              <a:t>Ишикавы</a:t>
            </a:r>
            <a:r>
              <a:rPr lang="ru-RU" dirty="0"/>
              <a:t>. Поиск причин»</a:t>
            </a:r>
          </a:p>
        </p:txBody>
      </p:sp>
      <p:sp>
        <p:nvSpPr>
          <p:cNvPr id="3" name="Номер слайда 2"/>
          <p:cNvSpPr>
            <a:spLocks noGrp="1"/>
          </p:cNvSpPr>
          <p:nvPr>
            <p:ph type="sldNum" sz="quarter" idx="12"/>
          </p:nvPr>
        </p:nvSpPr>
        <p:spPr/>
        <p:txBody>
          <a:bodyPr/>
          <a:lstStyle/>
          <a:p>
            <a:fld id="{C33C34FD-A43B-634A-9B8C-9626670F7CE8}" type="slidenum">
              <a:rPr lang="en-US" smtClean="0"/>
              <a:pPr/>
              <a:t>55</a:t>
            </a:fld>
            <a:endParaRPr lang="en-US"/>
          </a:p>
        </p:txBody>
      </p:sp>
      <p:sp>
        <p:nvSpPr>
          <p:cNvPr id="4" name="TextBox 3"/>
          <p:cNvSpPr txBox="1"/>
          <p:nvPr/>
        </p:nvSpPr>
        <p:spPr>
          <a:xfrm>
            <a:off x="1015999" y="2380310"/>
            <a:ext cx="7670799" cy="1877437"/>
          </a:xfrm>
          <a:prstGeom prst="rect">
            <a:avLst/>
          </a:prstGeom>
          <a:noFill/>
        </p:spPr>
        <p:txBody>
          <a:bodyPr wrap="square" rtlCol="0">
            <a:spAutoFit/>
          </a:bodyPr>
          <a:lstStyle/>
          <a:p>
            <a:pPr>
              <a:spcBef>
                <a:spcPts val="1200"/>
              </a:spcBef>
            </a:pPr>
            <a:r>
              <a:rPr lang="ru-RU" sz="2400" b="1" dirty="0">
                <a:solidFill>
                  <a:schemeClr val="tx2"/>
                </a:solidFill>
              </a:rPr>
              <a:t>Работа в группах</a:t>
            </a:r>
          </a:p>
          <a:p>
            <a:pPr marL="342900" indent="-342900">
              <a:spcBef>
                <a:spcPts val="1200"/>
              </a:spcBef>
              <a:buFont typeface="Arial" panose="020B0604020202020204" pitchFamily="34" charset="0"/>
              <a:buChar char="•"/>
            </a:pPr>
            <a:r>
              <a:rPr lang="ru-RU" sz="2400" dirty="0"/>
              <a:t>Составьте список возможных причин </a:t>
            </a:r>
            <a:r>
              <a:rPr lang="ru-RU" sz="2400" dirty="0" smtClean="0"/>
              <a:t>проблемы с которой вы работаете, </a:t>
            </a:r>
            <a:r>
              <a:rPr lang="ru-RU" sz="2400" dirty="0"/>
              <a:t>запишите их на </a:t>
            </a:r>
            <a:r>
              <a:rPr lang="ru-RU" sz="2400" dirty="0" err="1"/>
              <a:t>стикеры</a:t>
            </a:r>
            <a:endParaRPr lang="ru-RU" sz="2400" dirty="0"/>
          </a:p>
          <a:p>
            <a:pPr>
              <a:spcBef>
                <a:spcPts val="1200"/>
              </a:spcBef>
            </a:pPr>
            <a:r>
              <a:rPr lang="ru-RU" sz="2400" b="1" dirty="0">
                <a:solidFill>
                  <a:schemeClr val="tx2"/>
                </a:solidFill>
              </a:rPr>
              <a:t>Время на работу – </a:t>
            </a:r>
            <a:r>
              <a:rPr lang="ru-RU" sz="2400" b="1" dirty="0" smtClean="0">
                <a:solidFill>
                  <a:schemeClr val="tx2"/>
                </a:solidFill>
              </a:rPr>
              <a:t>15 </a:t>
            </a:r>
            <a:r>
              <a:rPr lang="ru-RU" sz="2400" b="1" dirty="0">
                <a:solidFill>
                  <a:schemeClr val="tx2"/>
                </a:solidFill>
              </a:rPr>
              <a:t>минут</a:t>
            </a:r>
          </a:p>
        </p:txBody>
      </p:sp>
    </p:spTree>
    <p:extLst>
      <p:ext uri="{BB962C8B-B14F-4D97-AF65-F5344CB8AC3E}">
        <p14:creationId xmlns:p14="http://schemas.microsoft.com/office/powerpoint/2010/main" val="40014387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Видеоролик</a:t>
            </a:r>
            <a:endParaRPr lang="ru-RU" dirty="0"/>
          </a:p>
        </p:txBody>
      </p:sp>
      <p:sp>
        <p:nvSpPr>
          <p:cNvPr id="3" name="Номер слайда 2"/>
          <p:cNvSpPr>
            <a:spLocks noGrp="1"/>
          </p:cNvSpPr>
          <p:nvPr>
            <p:ph type="sldNum" sz="quarter" idx="12"/>
          </p:nvPr>
        </p:nvSpPr>
        <p:spPr/>
        <p:txBody>
          <a:bodyPr/>
          <a:lstStyle/>
          <a:p>
            <a:fld id="{C33C34FD-A43B-634A-9B8C-9626670F7CE8}" type="slidenum">
              <a:rPr lang="en-US" smtClean="0"/>
              <a:pPr/>
              <a:t>56</a:t>
            </a:fld>
            <a:endParaRPr lang="en-US"/>
          </a:p>
        </p:txBody>
      </p:sp>
      <p:sp>
        <p:nvSpPr>
          <p:cNvPr id="4" name="TextBox 3"/>
          <p:cNvSpPr txBox="1"/>
          <p:nvPr/>
        </p:nvSpPr>
        <p:spPr>
          <a:xfrm>
            <a:off x="457200" y="1900630"/>
            <a:ext cx="7408114" cy="461665"/>
          </a:xfrm>
          <a:prstGeom prst="rect">
            <a:avLst/>
          </a:prstGeom>
          <a:noFill/>
        </p:spPr>
        <p:txBody>
          <a:bodyPr wrap="square" rtlCol="0">
            <a:spAutoFit/>
          </a:bodyPr>
          <a:lstStyle/>
          <a:p>
            <a:pPr>
              <a:spcBef>
                <a:spcPts val="1200"/>
              </a:spcBef>
            </a:pPr>
            <a:r>
              <a:rPr lang="ru-RU" sz="2400" b="1" dirty="0" smtClean="0">
                <a:solidFill>
                  <a:schemeClr val="tx2"/>
                </a:solidFill>
              </a:rPr>
              <a:t>Тест </a:t>
            </a:r>
            <a:r>
              <a:rPr lang="ru-RU" sz="2400" b="1" dirty="0">
                <a:solidFill>
                  <a:schemeClr val="tx2"/>
                </a:solidFill>
              </a:rPr>
              <a:t>на внимание. Д. </a:t>
            </a:r>
            <a:r>
              <a:rPr lang="ru-RU" sz="2400" b="1" dirty="0" err="1" smtClean="0">
                <a:solidFill>
                  <a:schemeClr val="tx2"/>
                </a:solidFill>
              </a:rPr>
              <a:t>Коперфильд</a:t>
            </a:r>
            <a:endParaRPr lang="ru-RU" sz="2400" b="1" dirty="0" smtClean="0">
              <a:solidFill>
                <a:schemeClr val="tx2"/>
              </a:solidFill>
            </a:endParaRPr>
          </a:p>
        </p:txBody>
      </p:sp>
    </p:spTree>
    <p:extLst>
      <p:ext uri="{BB962C8B-B14F-4D97-AF65-F5344CB8AC3E}">
        <p14:creationId xmlns:p14="http://schemas.microsoft.com/office/powerpoint/2010/main" val="188847394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«Магическое число»</a:t>
            </a:r>
          </a:p>
        </p:txBody>
      </p:sp>
      <p:sp>
        <p:nvSpPr>
          <p:cNvPr id="4" name="Номер слайда 3"/>
          <p:cNvSpPr>
            <a:spLocks noGrp="1"/>
          </p:cNvSpPr>
          <p:nvPr>
            <p:ph type="sldNum" sz="quarter" idx="12"/>
          </p:nvPr>
        </p:nvSpPr>
        <p:spPr/>
        <p:txBody>
          <a:bodyPr/>
          <a:lstStyle/>
          <a:p>
            <a:fld id="{C33C34FD-A43B-634A-9B8C-9626670F7CE8}" type="slidenum">
              <a:rPr lang="en-US" smtClean="0"/>
              <a:pPr/>
              <a:t>57</a:t>
            </a:fld>
            <a:endParaRPr lang="en-US"/>
          </a:p>
        </p:txBody>
      </p:sp>
      <p:pic>
        <p:nvPicPr>
          <p:cNvPr id="3074" name="Picture 2" descr="http://www.kino.ru/photos/originals/348/3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99" y="1903751"/>
            <a:ext cx="2700000" cy="36936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dbsongs.ru/uploads/images/uljana_karakoz_pust_budorazhit_krov_na_pamjat_5_mone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8602" y="4778395"/>
            <a:ext cx="1234517" cy="154314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702570" y="1911011"/>
            <a:ext cx="5216577" cy="4093428"/>
          </a:xfrm>
          <a:prstGeom prst="rect">
            <a:avLst/>
          </a:prstGeom>
          <a:noFill/>
        </p:spPr>
        <p:txBody>
          <a:bodyPr wrap="square" rtlCol="0">
            <a:spAutoFit/>
          </a:bodyPr>
          <a:lstStyle/>
          <a:p>
            <a:pPr marL="285750" indent="-285750" algn="just">
              <a:spcBef>
                <a:spcPts val="1200"/>
              </a:spcBef>
              <a:buFont typeface="Arial" panose="020B0604020202020204" pitchFamily="34" charset="0"/>
              <a:buChar char="•"/>
            </a:pPr>
            <a:r>
              <a:rPr lang="ru-RU" sz="2400" dirty="0"/>
              <a:t>Дж. Миллер обнаружил, что кратковременная человеческая память не может запомнить и повторить более</a:t>
            </a:r>
            <a:br>
              <a:rPr lang="ru-RU" sz="2400" dirty="0"/>
            </a:br>
            <a:r>
              <a:rPr lang="ru-RU" sz="2400" dirty="0"/>
              <a:t>7 ± 2 элементов</a:t>
            </a:r>
          </a:p>
          <a:p>
            <a:pPr marL="285750" indent="-285750" algn="just">
              <a:spcBef>
                <a:spcPts val="1200"/>
              </a:spcBef>
              <a:buFont typeface="Arial" panose="020B0604020202020204" pitchFamily="34" charset="0"/>
              <a:buChar char="•"/>
            </a:pPr>
            <a:r>
              <a:rPr lang="ru-RU" sz="2400" dirty="0"/>
              <a:t>Если количество элементов больше семи (девяти), то мозг разбивает элементы на группы</a:t>
            </a:r>
          </a:p>
          <a:p>
            <a:pPr marL="285750" indent="-285750" algn="just">
              <a:spcBef>
                <a:spcPts val="1200"/>
              </a:spcBef>
              <a:buFont typeface="Arial" panose="020B0604020202020204" pitchFamily="34" charset="0"/>
              <a:buChar char="•"/>
            </a:pPr>
            <a:r>
              <a:rPr lang="ru-RU" sz="2400" dirty="0"/>
              <a:t>Важно: память не анализирует смысл информации</a:t>
            </a:r>
          </a:p>
        </p:txBody>
      </p:sp>
      <p:sp>
        <p:nvSpPr>
          <p:cNvPr id="9" name="Прямоугольник с одним скругленным углом 7"/>
          <p:cNvSpPr/>
          <p:nvPr/>
        </p:nvSpPr>
        <p:spPr>
          <a:xfrm>
            <a:off x="457199" y="5740607"/>
            <a:ext cx="1501429" cy="604764"/>
          </a:xfrm>
          <a:prstGeom prst="round1Rect">
            <a:avLst/>
          </a:prstGeom>
          <a:noFill/>
        </p:spPr>
        <p:style>
          <a:lnRef idx="2">
            <a:schemeClr val="accent6"/>
          </a:lnRef>
          <a:fillRef idx="1">
            <a:schemeClr val="lt1"/>
          </a:fillRef>
          <a:effectRef idx="0">
            <a:schemeClr val="accent6"/>
          </a:effectRef>
          <a:fontRef idx="minor">
            <a:schemeClr val="dk1"/>
          </a:fontRef>
        </p:style>
        <p:txBody>
          <a:bodyPr rtlCol="0" anchor="ctr"/>
          <a:lstStyle/>
          <a:p>
            <a:r>
              <a:rPr lang="ru-RU" b="1" dirty="0"/>
              <a:t>Джордж  Миллер</a:t>
            </a:r>
          </a:p>
        </p:txBody>
      </p:sp>
    </p:spTree>
    <p:extLst>
      <p:ext uri="{BB962C8B-B14F-4D97-AF65-F5344CB8AC3E}">
        <p14:creationId xmlns:p14="http://schemas.microsoft.com/office/powerpoint/2010/main" val="111671629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Объем памяти</a:t>
            </a:r>
          </a:p>
        </p:txBody>
      </p:sp>
      <p:sp>
        <p:nvSpPr>
          <p:cNvPr id="4" name="Номер слайда 3"/>
          <p:cNvSpPr>
            <a:spLocks noGrp="1"/>
          </p:cNvSpPr>
          <p:nvPr>
            <p:ph type="sldNum" sz="quarter" idx="12"/>
          </p:nvPr>
        </p:nvSpPr>
        <p:spPr/>
        <p:txBody>
          <a:bodyPr/>
          <a:lstStyle/>
          <a:p>
            <a:fld id="{C33C34FD-A43B-634A-9B8C-9626670F7CE8}" type="slidenum">
              <a:rPr lang="en-US" smtClean="0"/>
              <a:pPr/>
              <a:t>58</a:t>
            </a:fld>
            <a:endParaRPr lang="en-US"/>
          </a:p>
        </p:txBody>
      </p:sp>
      <p:sp>
        <p:nvSpPr>
          <p:cNvPr id="5" name="Прямоугольник 4"/>
          <p:cNvSpPr/>
          <p:nvPr/>
        </p:nvSpPr>
        <p:spPr>
          <a:xfrm>
            <a:off x="257329" y="2899353"/>
            <a:ext cx="1558977" cy="2293495"/>
          </a:xfrm>
          <a:prstGeom prst="rect">
            <a:avLst/>
          </a:prstGeom>
          <a:solidFill>
            <a:schemeClr val="accent3">
              <a:lumMod val="40000"/>
              <a:lumOff val="60000"/>
            </a:schemeClr>
          </a:solidFill>
          <a:ln w="38100"/>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4000" dirty="0">
              <a:solidFill>
                <a:schemeClr val="tx1"/>
              </a:solidFill>
            </a:endParaRPr>
          </a:p>
        </p:txBody>
      </p:sp>
      <p:sp>
        <p:nvSpPr>
          <p:cNvPr id="10" name="Прямоугольник 9"/>
          <p:cNvSpPr/>
          <p:nvPr/>
        </p:nvSpPr>
        <p:spPr>
          <a:xfrm>
            <a:off x="2018670" y="2919340"/>
            <a:ext cx="1558977" cy="2293495"/>
          </a:xfrm>
          <a:prstGeom prst="rect">
            <a:avLst/>
          </a:prstGeom>
          <a:solidFill>
            <a:schemeClr val="accent3">
              <a:lumMod val="40000"/>
              <a:lumOff val="60000"/>
            </a:schemeClr>
          </a:solidFill>
          <a:ln w="38100"/>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4000" dirty="0">
                <a:solidFill>
                  <a:schemeClr val="tx1"/>
                </a:solidFill>
              </a:rPr>
              <a:t>2</a:t>
            </a:r>
            <a:r>
              <a:rPr lang="ru-RU" sz="4000" baseline="30000" dirty="0">
                <a:solidFill>
                  <a:schemeClr val="tx1"/>
                </a:solidFill>
              </a:rPr>
              <a:t>4</a:t>
            </a:r>
            <a:r>
              <a:rPr lang="ru-RU" sz="4000" dirty="0">
                <a:solidFill>
                  <a:schemeClr val="tx1"/>
                </a:solidFill>
              </a:rPr>
              <a:t>=16</a:t>
            </a:r>
          </a:p>
        </p:txBody>
      </p:sp>
      <p:sp>
        <p:nvSpPr>
          <p:cNvPr id="11" name="Прямоугольник 10"/>
          <p:cNvSpPr/>
          <p:nvPr/>
        </p:nvSpPr>
        <p:spPr>
          <a:xfrm>
            <a:off x="3800003" y="2919342"/>
            <a:ext cx="1558977" cy="2293495"/>
          </a:xfrm>
          <a:prstGeom prst="rect">
            <a:avLst/>
          </a:prstGeom>
          <a:solidFill>
            <a:schemeClr val="accent3">
              <a:lumMod val="40000"/>
              <a:lumOff val="60000"/>
            </a:schemeClr>
          </a:solidFill>
          <a:ln w="38100"/>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4000" dirty="0">
                <a:solidFill>
                  <a:schemeClr val="tx1"/>
                </a:solidFill>
              </a:rPr>
              <a:t>2</a:t>
            </a:r>
            <a:r>
              <a:rPr lang="ru-RU" sz="4000" baseline="30000" dirty="0">
                <a:solidFill>
                  <a:schemeClr val="tx1"/>
                </a:solidFill>
              </a:rPr>
              <a:t>3</a:t>
            </a:r>
            <a:r>
              <a:rPr lang="ru-RU" sz="4000" dirty="0">
                <a:solidFill>
                  <a:schemeClr val="tx1"/>
                </a:solidFill>
              </a:rPr>
              <a:t>=8</a:t>
            </a:r>
          </a:p>
        </p:txBody>
      </p:sp>
      <p:sp>
        <p:nvSpPr>
          <p:cNvPr id="12" name="Прямоугольник 11"/>
          <p:cNvSpPr/>
          <p:nvPr/>
        </p:nvSpPr>
        <p:spPr>
          <a:xfrm>
            <a:off x="5571342" y="2919341"/>
            <a:ext cx="1558977" cy="2293495"/>
          </a:xfrm>
          <a:prstGeom prst="rect">
            <a:avLst/>
          </a:prstGeom>
          <a:solidFill>
            <a:schemeClr val="accent3">
              <a:lumMod val="40000"/>
              <a:lumOff val="60000"/>
            </a:schemeClr>
          </a:solidFill>
          <a:ln w="38100"/>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4000" dirty="0">
                <a:solidFill>
                  <a:schemeClr val="tx1"/>
                </a:solidFill>
              </a:rPr>
              <a:t>2</a:t>
            </a:r>
            <a:r>
              <a:rPr lang="ru-RU" sz="4000" baseline="30000" dirty="0">
                <a:solidFill>
                  <a:schemeClr val="tx1"/>
                </a:solidFill>
              </a:rPr>
              <a:t>2</a:t>
            </a:r>
            <a:r>
              <a:rPr lang="ru-RU" sz="4000" dirty="0">
                <a:solidFill>
                  <a:schemeClr val="tx1"/>
                </a:solidFill>
              </a:rPr>
              <a:t>=4</a:t>
            </a:r>
          </a:p>
        </p:txBody>
      </p:sp>
      <p:sp>
        <p:nvSpPr>
          <p:cNvPr id="13" name="Прямоугольник 12"/>
          <p:cNvSpPr/>
          <p:nvPr/>
        </p:nvSpPr>
        <p:spPr>
          <a:xfrm>
            <a:off x="7357670" y="2919342"/>
            <a:ext cx="1558977" cy="2293495"/>
          </a:xfrm>
          <a:prstGeom prst="rect">
            <a:avLst/>
          </a:prstGeom>
          <a:solidFill>
            <a:schemeClr val="accent3">
              <a:lumMod val="40000"/>
              <a:lumOff val="60000"/>
            </a:schemeClr>
          </a:solidFill>
          <a:ln w="38100"/>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4000" dirty="0">
                <a:solidFill>
                  <a:schemeClr val="tx1"/>
                </a:solidFill>
              </a:rPr>
              <a:t>2</a:t>
            </a:r>
            <a:r>
              <a:rPr lang="ru-RU" sz="4000" baseline="30000" dirty="0">
                <a:solidFill>
                  <a:schemeClr val="tx1"/>
                </a:solidFill>
              </a:rPr>
              <a:t>1</a:t>
            </a:r>
            <a:r>
              <a:rPr lang="ru-RU" sz="4000" dirty="0">
                <a:solidFill>
                  <a:schemeClr val="tx1"/>
                </a:solidFill>
              </a:rPr>
              <a:t>=2</a:t>
            </a:r>
          </a:p>
        </p:txBody>
      </p:sp>
      <p:sp>
        <p:nvSpPr>
          <p:cNvPr id="3" name="TextBox 2"/>
          <p:cNvSpPr txBox="1"/>
          <p:nvPr/>
        </p:nvSpPr>
        <p:spPr>
          <a:xfrm>
            <a:off x="899587" y="1785257"/>
            <a:ext cx="7100340" cy="830997"/>
          </a:xfrm>
          <a:prstGeom prst="rect">
            <a:avLst/>
          </a:prstGeom>
          <a:noFill/>
        </p:spPr>
        <p:txBody>
          <a:bodyPr wrap="square" rtlCol="0">
            <a:spAutoFit/>
          </a:bodyPr>
          <a:lstStyle/>
          <a:p>
            <a:pPr algn="ctr"/>
            <a:r>
              <a:rPr lang="ru-RU" sz="2400" dirty="0"/>
              <a:t>Насколько снизится количество вариантов,</a:t>
            </a:r>
            <a:br>
              <a:rPr lang="ru-RU" sz="2400" dirty="0"/>
            </a:br>
            <a:r>
              <a:rPr lang="ru-RU" sz="2400" dirty="0"/>
              <a:t>если исключить 1 ячейку?</a:t>
            </a:r>
          </a:p>
        </p:txBody>
      </p:sp>
      <p:cxnSp>
        <p:nvCxnSpPr>
          <p:cNvPr id="7" name="Прямая соединительная линия 6"/>
          <p:cNvCxnSpPr/>
          <p:nvPr/>
        </p:nvCxnSpPr>
        <p:spPr>
          <a:xfrm>
            <a:off x="257329" y="2899353"/>
            <a:ext cx="1558977" cy="2293495"/>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4" name="Прямая соединительная линия 13"/>
          <p:cNvCxnSpPr/>
          <p:nvPr/>
        </p:nvCxnSpPr>
        <p:spPr>
          <a:xfrm flipH="1">
            <a:off x="257330" y="2899353"/>
            <a:ext cx="1558976" cy="2293495"/>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sp>
        <p:nvSpPr>
          <p:cNvPr id="16" name="Прямоугольник 15"/>
          <p:cNvSpPr/>
          <p:nvPr/>
        </p:nvSpPr>
        <p:spPr>
          <a:xfrm>
            <a:off x="257330" y="2899352"/>
            <a:ext cx="1558977" cy="2293495"/>
          </a:xfrm>
          <a:prstGeom prst="rect">
            <a:avLst/>
          </a:prstGeom>
          <a:solidFill>
            <a:schemeClr val="accent3">
              <a:lumMod val="40000"/>
              <a:lumOff val="60000"/>
            </a:schemeClr>
          </a:solidFill>
          <a:ln w="38100"/>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4000" dirty="0">
                <a:solidFill>
                  <a:schemeClr val="tx1"/>
                </a:solidFill>
              </a:rPr>
              <a:t>2</a:t>
            </a:r>
            <a:r>
              <a:rPr lang="ru-RU" sz="4000" baseline="30000" dirty="0">
                <a:solidFill>
                  <a:schemeClr val="tx1"/>
                </a:solidFill>
              </a:rPr>
              <a:t>5</a:t>
            </a:r>
            <a:r>
              <a:rPr lang="ru-RU" sz="4000" dirty="0">
                <a:solidFill>
                  <a:schemeClr val="tx1"/>
                </a:solidFill>
              </a:rPr>
              <a:t>=32</a:t>
            </a:r>
          </a:p>
        </p:txBody>
      </p:sp>
      <p:sp>
        <p:nvSpPr>
          <p:cNvPr id="6" name="TextBox 5"/>
          <p:cNvSpPr txBox="1"/>
          <p:nvPr/>
        </p:nvSpPr>
        <p:spPr>
          <a:xfrm>
            <a:off x="2503714" y="5573486"/>
            <a:ext cx="4125686" cy="461665"/>
          </a:xfrm>
          <a:prstGeom prst="rect">
            <a:avLst/>
          </a:prstGeom>
          <a:noFill/>
        </p:spPr>
        <p:txBody>
          <a:bodyPr wrap="square" rtlCol="0">
            <a:spAutoFit/>
          </a:bodyPr>
          <a:lstStyle/>
          <a:p>
            <a:pPr algn="ctr"/>
            <a:r>
              <a:rPr lang="ru-RU" sz="2400" dirty="0"/>
              <a:t>Количество идей = 2</a:t>
            </a:r>
            <a:r>
              <a:rPr lang="en-US" sz="2400" baseline="30000" dirty="0"/>
              <a:t>n</a:t>
            </a:r>
            <a:r>
              <a:rPr lang="en-US" sz="2400" dirty="0"/>
              <a:t>-1</a:t>
            </a:r>
            <a:endParaRPr lang="ru-RU" sz="2400" dirty="0"/>
          </a:p>
        </p:txBody>
      </p:sp>
    </p:spTree>
    <p:extLst>
      <p:ext uri="{BB962C8B-B14F-4D97-AF65-F5344CB8AC3E}">
        <p14:creationId xmlns:p14="http://schemas.microsoft.com/office/powerpoint/2010/main" val="8741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0">
                                            <p:txEl>
                                              <p:pRg st="0" end="0"/>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1">
                                            <p:txEl>
                                              <p:pRg st="0" end="0"/>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3">
                                            <p:txEl>
                                              <p:pRg st="0" end="0"/>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animBg="1"/>
      <p:bldP spid="6"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«Диаграмма </a:t>
            </a:r>
            <a:r>
              <a:rPr lang="ru-RU" dirty="0" err="1"/>
              <a:t>Ишикавы</a:t>
            </a:r>
            <a:r>
              <a:rPr lang="ru-RU" dirty="0"/>
              <a:t>. Группировка»</a:t>
            </a:r>
          </a:p>
        </p:txBody>
      </p:sp>
      <p:sp>
        <p:nvSpPr>
          <p:cNvPr id="3" name="Номер слайда 2"/>
          <p:cNvSpPr>
            <a:spLocks noGrp="1"/>
          </p:cNvSpPr>
          <p:nvPr>
            <p:ph type="sldNum" sz="quarter" idx="12"/>
          </p:nvPr>
        </p:nvSpPr>
        <p:spPr/>
        <p:txBody>
          <a:bodyPr/>
          <a:lstStyle/>
          <a:p>
            <a:fld id="{C33C34FD-A43B-634A-9B8C-9626670F7CE8}" type="slidenum">
              <a:rPr lang="en-US" smtClean="0"/>
              <a:pPr/>
              <a:t>59</a:t>
            </a:fld>
            <a:endParaRPr lang="en-US"/>
          </a:p>
        </p:txBody>
      </p:sp>
      <p:sp>
        <p:nvSpPr>
          <p:cNvPr id="4" name="TextBox 3"/>
          <p:cNvSpPr txBox="1"/>
          <p:nvPr/>
        </p:nvSpPr>
        <p:spPr>
          <a:xfrm>
            <a:off x="1016000" y="1900630"/>
            <a:ext cx="7408114" cy="3293209"/>
          </a:xfrm>
          <a:prstGeom prst="rect">
            <a:avLst/>
          </a:prstGeom>
          <a:noFill/>
        </p:spPr>
        <p:txBody>
          <a:bodyPr wrap="square" rtlCol="0">
            <a:spAutoFit/>
          </a:bodyPr>
          <a:lstStyle/>
          <a:p>
            <a:pPr>
              <a:spcBef>
                <a:spcPts val="1200"/>
              </a:spcBef>
            </a:pPr>
            <a:r>
              <a:rPr lang="ru-RU" sz="2400" b="1" dirty="0" smtClean="0">
                <a:solidFill>
                  <a:schemeClr val="tx2"/>
                </a:solidFill>
              </a:rPr>
              <a:t>Работа в группах</a:t>
            </a:r>
          </a:p>
          <a:p>
            <a:pPr marL="342900" indent="-342900">
              <a:spcBef>
                <a:spcPts val="1200"/>
              </a:spcBef>
              <a:buFont typeface="Arial" panose="020B0604020202020204" pitchFamily="34" charset="0"/>
              <a:buChar char="•"/>
            </a:pPr>
            <a:r>
              <a:rPr lang="ru-RU" sz="2400" dirty="0" smtClean="0"/>
              <a:t>Сгруппируйте выявленные причины</a:t>
            </a:r>
          </a:p>
          <a:p>
            <a:pPr marL="342900" indent="-342900">
              <a:spcBef>
                <a:spcPts val="1200"/>
              </a:spcBef>
              <a:buFont typeface="Arial" panose="020B0604020202020204" pitchFamily="34" charset="0"/>
              <a:buChar char="•"/>
            </a:pPr>
            <a:r>
              <a:rPr lang="ru-RU" sz="2400" dirty="0" smtClean="0"/>
              <a:t>На листе </a:t>
            </a:r>
            <a:r>
              <a:rPr lang="ru-RU" sz="2400" dirty="0" err="1" smtClean="0"/>
              <a:t>флип-чарта</a:t>
            </a:r>
            <a:r>
              <a:rPr lang="ru-RU" sz="2400" dirty="0" smtClean="0"/>
              <a:t> создайте диаграмму </a:t>
            </a:r>
            <a:r>
              <a:rPr lang="ru-RU" sz="2400" dirty="0" err="1" smtClean="0"/>
              <a:t>Ишикавы</a:t>
            </a:r>
            <a:endParaRPr lang="ru-RU" sz="2400" dirty="0" smtClean="0"/>
          </a:p>
          <a:p>
            <a:pPr marL="342900" indent="-342900">
              <a:spcBef>
                <a:spcPts val="1200"/>
              </a:spcBef>
              <a:buFont typeface="Arial" panose="020B0604020202020204" pitchFamily="34" charset="0"/>
              <a:buChar char="•"/>
            </a:pPr>
            <a:r>
              <a:rPr lang="ru-RU" sz="2400" dirty="0" smtClean="0"/>
              <a:t>Представьте результат работы остальным участникам</a:t>
            </a:r>
          </a:p>
          <a:p>
            <a:pPr>
              <a:spcBef>
                <a:spcPts val="1200"/>
              </a:spcBef>
            </a:pPr>
            <a:r>
              <a:rPr lang="ru-RU" sz="2400" b="1" dirty="0" smtClean="0">
                <a:solidFill>
                  <a:schemeClr val="tx2"/>
                </a:solidFill>
              </a:rPr>
              <a:t>Время на работу – 20 минут</a:t>
            </a:r>
            <a:endParaRPr lang="ru-RU" sz="2400" b="1" dirty="0">
              <a:solidFill>
                <a:schemeClr val="tx2"/>
              </a:solidFill>
            </a:endParaRPr>
          </a:p>
        </p:txBody>
      </p:sp>
    </p:spTree>
    <p:extLst>
      <p:ext uri="{BB962C8B-B14F-4D97-AF65-F5344CB8AC3E}">
        <p14:creationId xmlns:p14="http://schemas.microsoft.com/office/powerpoint/2010/main" val="22257212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Система и системное решение</a:t>
            </a:r>
          </a:p>
        </p:txBody>
      </p:sp>
      <p:sp>
        <p:nvSpPr>
          <p:cNvPr id="3" name="Текст 2"/>
          <p:cNvSpPr>
            <a:spLocks noGrp="1"/>
          </p:cNvSpPr>
          <p:nvPr>
            <p:ph type="body" idx="1"/>
          </p:nvPr>
        </p:nvSpPr>
        <p:spPr/>
        <p:txBody>
          <a:bodyPr/>
          <a:lstStyle/>
          <a:p>
            <a:r>
              <a:rPr lang="ru-RU" dirty="0"/>
              <a:t>Раздел</a:t>
            </a:r>
          </a:p>
        </p:txBody>
      </p:sp>
      <p:sp>
        <p:nvSpPr>
          <p:cNvPr id="4" name="Номер слайда 3"/>
          <p:cNvSpPr>
            <a:spLocks noGrp="1"/>
          </p:cNvSpPr>
          <p:nvPr>
            <p:ph type="sldNum" sz="quarter" idx="12"/>
          </p:nvPr>
        </p:nvSpPr>
        <p:spPr/>
        <p:txBody>
          <a:bodyPr/>
          <a:lstStyle/>
          <a:p>
            <a:fld id="{C33C34FD-A43B-634A-9B8C-9626670F7CE8}" type="slidenum">
              <a:rPr lang="en-US" smtClean="0"/>
              <a:pPr/>
              <a:t>6</a:t>
            </a:fld>
            <a:endParaRPr lang="en-US" dirty="0"/>
          </a:p>
        </p:txBody>
      </p:sp>
      <p:sp>
        <p:nvSpPr>
          <p:cNvPr id="5" name="Текст 4"/>
          <p:cNvSpPr>
            <a:spLocks noGrp="1"/>
          </p:cNvSpPr>
          <p:nvPr>
            <p:ph type="body" sz="quarter" idx="13"/>
          </p:nvPr>
        </p:nvSpPr>
        <p:spPr/>
        <p:txBody>
          <a:bodyPr/>
          <a:lstStyle/>
          <a:p>
            <a:r>
              <a:rPr lang="ru-RU" dirty="0"/>
              <a:t>1</a:t>
            </a:r>
          </a:p>
        </p:txBody>
      </p:sp>
    </p:spTree>
    <p:extLst>
      <p:ext uri="{BB962C8B-B14F-4D97-AF65-F5344CB8AC3E}">
        <p14:creationId xmlns:p14="http://schemas.microsoft.com/office/powerpoint/2010/main" val="51297468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Метод «5 Почему»</a:t>
            </a:r>
            <a:endParaRPr lang="en-US" dirty="0"/>
          </a:p>
        </p:txBody>
      </p:sp>
      <p:sp>
        <p:nvSpPr>
          <p:cNvPr id="3" name="Content Placeholder 2"/>
          <p:cNvSpPr>
            <a:spLocks noGrp="1"/>
          </p:cNvSpPr>
          <p:nvPr>
            <p:ph idx="1"/>
          </p:nvPr>
        </p:nvSpPr>
        <p:spPr>
          <a:xfrm>
            <a:off x="3474720" y="1528065"/>
            <a:ext cx="5039215" cy="5012988"/>
          </a:xfrm>
        </p:spPr>
        <p:txBody>
          <a:bodyPr>
            <a:noAutofit/>
          </a:bodyPr>
          <a:lstStyle/>
          <a:p>
            <a:pPr marL="285750" indent="-285750">
              <a:spcBef>
                <a:spcPts val="1200"/>
              </a:spcBef>
              <a:spcAft>
                <a:spcPts val="600"/>
              </a:spcAft>
              <a:buFont typeface="Arial" panose="020B0604020202020204" pitchFamily="34" charset="0"/>
              <a:buChar char="•"/>
            </a:pPr>
            <a:r>
              <a:rPr lang="ru-RU" sz="2400" dirty="0"/>
              <a:t>Позволяет углубиться в проблему и найти ее коренную причину</a:t>
            </a:r>
          </a:p>
          <a:p>
            <a:pPr marL="285750" indent="-285750">
              <a:spcBef>
                <a:spcPts val="1200"/>
              </a:spcBef>
              <a:spcAft>
                <a:spcPts val="600"/>
              </a:spcAft>
              <a:buFont typeface="Arial" panose="020B0604020202020204" pitchFamily="34" charset="0"/>
              <a:buChar char="•"/>
            </a:pPr>
            <a:r>
              <a:rPr lang="ru-RU" sz="2400" dirty="0"/>
              <a:t>Требует осторожности и вдумчивости при ответе на каждое «Почему?» чтобы не уйти с верного пути</a:t>
            </a:r>
          </a:p>
          <a:p>
            <a:pPr marL="285750" indent="-285750">
              <a:spcBef>
                <a:spcPts val="1200"/>
              </a:spcBef>
              <a:spcAft>
                <a:spcPts val="600"/>
              </a:spcAft>
              <a:buFont typeface="Arial" panose="020B0604020202020204" pitchFamily="34" charset="0"/>
              <a:buChar char="•"/>
            </a:pPr>
            <a:r>
              <a:rPr lang="ru-RU" sz="2400" dirty="0"/>
              <a:t>Требует достаточного количества информации для правильного построения цепочки</a:t>
            </a:r>
          </a:p>
        </p:txBody>
      </p:sp>
      <p:sp>
        <p:nvSpPr>
          <p:cNvPr id="4" name="Slide Number Placeholder 3"/>
          <p:cNvSpPr>
            <a:spLocks noGrp="1"/>
          </p:cNvSpPr>
          <p:nvPr>
            <p:ph type="sldNum" sz="quarter" idx="12"/>
          </p:nvPr>
        </p:nvSpPr>
        <p:spPr/>
        <p:txBody>
          <a:bodyPr/>
          <a:lstStyle/>
          <a:p>
            <a:fld id="{A002D87D-50E9-A74F-8D7F-4449E7A06D95}" type="slidenum">
              <a:rPr lang="en-US" smtClean="0"/>
              <a:pPr/>
              <a:t>60</a:t>
            </a:fld>
            <a:endParaRPr lang="en-US"/>
          </a:p>
        </p:txBody>
      </p:sp>
      <p:pic>
        <p:nvPicPr>
          <p:cNvPr id="1028" name="Picture 4" descr="http://img.bhs4.com/52/b/52be938d0bfb0ef33dce81a04cd6b76d410802f7_large.jpg"/>
          <p:cNvPicPr>
            <a:picLocks noChangeAspect="1" noChangeArrowheads="1"/>
          </p:cNvPicPr>
          <p:nvPr/>
        </p:nvPicPr>
        <p:blipFill rotWithShape="1">
          <a:blip r:embed="rId2">
            <a:extLst>
              <a:ext uri="{28A0092B-C50C-407E-A947-70E740481C1C}">
                <a14:useLocalDpi xmlns:a14="http://schemas.microsoft.com/office/drawing/2010/main" val="0"/>
              </a:ext>
            </a:extLst>
          </a:blip>
          <a:srcRect l="12969" t="5520" r="12126" b="8083"/>
          <a:stretch/>
        </p:blipFill>
        <p:spPr bwMode="auto">
          <a:xfrm>
            <a:off x="443947" y="2093842"/>
            <a:ext cx="2700000" cy="3114261"/>
          </a:xfrm>
          <a:prstGeom prst="rect">
            <a:avLst/>
          </a:prstGeom>
          <a:noFill/>
          <a:extLst>
            <a:ext uri="{909E8E84-426E-40DD-AFC4-6F175D3DCCD1}">
              <a14:hiddenFill xmlns:a14="http://schemas.microsoft.com/office/drawing/2010/main">
                <a:solidFill>
                  <a:srgbClr val="FFFFFF"/>
                </a:solidFill>
              </a14:hiddenFill>
            </a:ext>
          </a:extLst>
        </p:spPr>
      </p:pic>
      <p:sp>
        <p:nvSpPr>
          <p:cNvPr id="10" name="Прямоугольник с одним скругленным углом 9"/>
          <p:cNvSpPr/>
          <p:nvPr/>
        </p:nvSpPr>
        <p:spPr>
          <a:xfrm>
            <a:off x="457201" y="5526796"/>
            <a:ext cx="1501429" cy="604764"/>
          </a:xfrm>
          <a:prstGeom prst="round1Rect">
            <a:avLst/>
          </a:prstGeom>
          <a:noFill/>
        </p:spPr>
        <p:style>
          <a:lnRef idx="2">
            <a:schemeClr val="accent6"/>
          </a:lnRef>
          <a:fillRef idx="1">
            <a:schemeClr val="lt1"/>
          </a:fillRef>
          <a:effectRef idx="0">
            <a:schemeClr val="accent6"/>
          </a:effectRef>
          <a:fontRef idx="minor">
            <a:schemeClr val="dk1"/>
          </a:fontRef>
        </p:style>
        <p:txBody>
          <a:bodyPr rtlCol="0" anchor="ctr"/>
          <a:lstStyle/>
          <a:p>
            <a:r>
              <a:rPr lang="ru-RU" b="1" dirty="0" err="1"/>
              <a:t>Сакичи</a:t>
            </a:r>
            <a:r>
              <a:rPr lang="ru-RU" b="1" dirty="0"/>
              <a:t> </a:t>
            </a:r>
            <a:r>
              <a:rPr lang="ru-RU" b="1" dirty="0" err="1"/>
              <a:t>Тойода</a:t>
            </a:r>
            <a:endParaRPr lang="ru-RU" b="1" dirty="0"/>
          </a:p>
        </p:txBody>
      </p:sp>
    </p:spTree>
    <p:extLst>
      <p:ext uri="{BB962C8B-B14F-4D97-AF65-F5344CB8AC3E}">
        <p14:creationId xmlns:p14="http://schemas.microsoft.com/office/powerpoint/2010/main" val="185169566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Метод «5 Почему»</a:t>
            </a:r>
          </a:p>
        </p:txBody>
      </p:sp>
      <p:sp>
        <p:nvSpPr>
          <p:cNvPr id="4" name="Номер слайда 3"/>
          <p:cNvSpPr>
            <a:spLocks noGrp="1"/>
          </p:cNvSpPr>
          <p:nvPr>
            <p:ph type="sldNum" sz="quarter" idx="12"/>
          </p:nvPr>
        </p:nvSpPr>
        <p:spPr/>
        <p:txBody>
          <a:bodyPr/>
          <a:lstStyle/>
          <a:p>
            <a:fld id="{C33C34FD-A43B-634A-9B8C-9626670F7CE8}" type="slidenum">
              <a:rPr lang="en-US" smtClean="0"/>
              <a:pPr/>
              <a:t>61</a:t>
            </a:fld>
            <a:endParaRPr lang="en-US"/>
          </a:p>
        </p:txBody>
      </p:sp>
      <p:graphicFrame>
        <p:nvGraphicFramePr>
          <p:cNvPr id="6" name="Таблица 5"/>
          <p:cNvGraphicFramePr>
            <a:graphicFrameLocks noGrp="1"/>
          </p:cNvGraphicFramePr>
          <p:nvPr>
            <p:extLst>
              <p:ext uri="{D42A27DB-BD31-4B8C-83A1-F6EECF244321}">
                <p14:modId xmlns:p14="http://schemas.microsoft.com/office/powerpoint/2010/main" val="1765126703"/>
              </p:ext>
            </p:extLst>
          </p:nvPr>
        </p:nvGraphicFramePr>
        <p:xfrm>
          <a:off x="644576" y="1936653"/>
          <a:ext cx="7777374" cy="3810000"/>
        </p:xfrm>
        <a:graphic>
          <a:graphicData uri="http://schemas.openxmlformats.org/drawingml/2006/table">
            <a:tbl>
              <a:tblPr firstRow="1" bandRow="1">
                <a:tableStyleId>{69CF1AB2-1976-4502-BF36-3FF5EA218861}</a:tableStyleId>
              </a:tblPr>
              <a:tblGrid>
                <a:gridCol w="3282847">
                  <a:extLst>
                    <a:ext uri="{9D8B030D-6E8A-4147-A177-3AD203B41FA5}">
                      <a16:colId xmlns="" xmlns:a16="http://schemas.microsoft.com/office/drawing/2014/main" val="20000"/>
                    </a:ext>
                  </a:extLst>
                </a:gridCol>
                <a:gridCol w="4494527">
                  <a:extLst>
                    <a:ext uri="{9D8B030D-6E8A-4147-A177-3AD203B41FA5}">
                      <a16:colId xmlns="" xmlns:a16="http://schemas.microsoft.com/office/drawing/2014/main" val="20001"/>
                    </a:ext>
                  </a:extLst>
                </a:gridCol>
              </a:tblGrid>
              <a:tr h="457200">
                <a:tc>
                  <a:txBody>
                    <a:bodyPr/>
                    <a:lstStyle/>
                    <a:p>
                      <a:r>
                        <a:rPr lang="ru-RU" sz="2400" b="0" dirty="0"/>
                        <a:t>Когда применяем</a:t>
                      </a:r>
                    </a:p>
                  </a:txBody>
                  <a:tcPr anchor="ctr"/>
                </a:tc>
                <a:tc>
                  <a:txBody>
                    <a:bodyPr/>
                    <a:lstStyle/>
                    <a:p>
                      <a:r>
                        <a:rPr lang="ru-RU" sz="1800" b="0" dirty="0"/>
                        <a:t>Для поиска</a:t>
                      </a:r>
                      <a:r>
                        <a:rPr lang="ru-RU" sz="1800" b="0" baseline="0" dirty="0"/>
                        <a:t> корневых причин проблемы</a:t>
                      </a:r>
                      <a:endParaRPr lang="ru-RU" sz="1800" b="0" dirty="0"/>
                    </a:p>
                  </a:txBody>
                  <a:tcPr/>
                </a:tc>
                <a:extLst>
                  <a:ext uri="{0D108BD9-81ED-4DB2-BD59-A6C34878D82A}">
                    <a16:rowId xmlns="" xmlns:a16="http://schemas.microsoft.com/office/drawing/2014/main" val="10000"/>
                  </a:ext>
                </a:extLst>
              </a:tr>
              <a:tr h="640080">
                <a:tc>
                  <a:txBody>
                    <a:bodyPr/>
                    <a:lstStyle/>
                    <a:p>
                      <a:r>
                        <a:rPr lang="ru-RU" sz="2400" b="0" dirty="0"/>
                        <a:t>Что</a:t>
                      </a:r>
                      <a:r>
                        <a:rPr lang="ru-RU" sz="2400" b="0" baseline="0" dirty="0"/>
                        <a:t> дает</a:t>
                      </a:r>
                      <a:endParaRPr lang="ru-RU" sz="2400" b="0" dirty="0"/>
                    </a:p>
                  </a:txBody>
                  <a:tcPr anchor="ctr"/>
                </a:tc>
                <a:tc>
                  <a:txBody>
                    <a:bodyPr/>
                    <a:lstStyle/>
                    <a:p>
                      <a:pPr marL="0" indent="0">
                        <a:buFont typeface="Arial" panose="020B0604020202020204" pitchFamily="34" charset="0"/>
                        <a:buNone/>
                      </a:pPr>
                      <a:r>
                        <a:rPr lang="ru-RU" sz="1800" b="0" dirty="0"/>
                        <a:t>Переход от корневой причины к необходимым действиям (решениям)</a:t>
                      </a:r>
                    </a:p>
                  </a:txBody>
                  <a:tcPr/>
                </a:tc>
                <a:extLst>
                  <a:ext uri="{0D108BD9-81ED-4DB2-BD59-A6C34878D82A}">
                    <a16:rowId xmlns="" xmlns:a16="http://schemas.microsoft.com/office/drawing/2014/main" val="10001"/>
                  </a:ext>
                </a:extLst>
              </a:tr>
              <a:tr h="2712720">
                <a:tc>
                  <a:txBody>
                    <a:bodyPr/>
                    <a:lstStyle/>
                    <a:p>
                      <a:r>
                        <a:rPr lang="ru-RU" sz="2400" b="0" dirty="0"/>
                        <a:t>Последовательность</a:t>
                      </a:r>
                      <a:r>
                        <a:rPr lang="ru-RU" sz="2400" b="0" baseline="0" dirty="0"/>
                        <a:t> действий</a:t>
                      </a:r>
                      <a:endParaRPr lang="ru-RU" sz="2400" b="0" dirty="0"/>
                    </a:p>
                  </a:txBody>
                  <a:tcPr anchor="ctr"/>
                </a:tc>
                <a:tc>
                  <a:txBody>
                    <a:bodyPr/>
                    <a:lstStyle/>
                    <a:p>
                      <a:pPr marL="0" indent="0">
                        <a:buNone/>
                      </a:pPr>
                      <a:r>
                        <a:rPr lang="ru-RU" sz="1800" b="1" dirty="0"/>
                        <a:t>Шаг</a:t>
                      </a:r>
                      <a:r>
                        <a:rPr lang="ru-RU" sz="1800" b="1" baseline="0" dirty="0"/>
                        <a:t> 1.</a:t>
                      </a:r>
                    </a:p>
                    <a:p>
                      <a:pPr marL="342900" indent="-342900">
                        <a:buAutoNum type="arabicPeriod"/>
                      </a:pPr>
                      <a:r>
                        <a:rPr lang="ru-RU" sz="1800" b="0" baseline="0" dirty="0"/>
                        <a:t>Сформулируйте проблему</a:t>
                      </a:r>
                    </a:p>
                    <a:p>
                      <a:pPr marL="342900" indent="-342900">
                        <a:buAutoNum type="arabicPeriod"/>
                      </a:pPr>
                      <a:r>
                        <a:rPr lang="ru-RU" sz="1800" b="0" baseline="0" dirty="0"/>
                        <a:t>Задавайте вопрос «Почему?» пока не появится возможность записать корректирующее действие</a:t>
                      </a:r>
                    </a:p>
                    <a:p>
                      <a:pPr marL="0" indent="0">
                        <a:spcBef>
                          <a:spcPts val="1200"/>
                        </a:spcBef>
                        <a:buNone/>
                      </a:pPr>
                      <a:r>
                        <a:rPr lang="ru-RU" sz="1800" b="1" baseline="0" dirty="0"/>
                        <a:t>Шаг 2.</a:t>
                      </a:r>
                    </a:p>
                    <a:p>
                      <a:pPr marL="342900" indent="-342900">
                        <a:buFont typeface="+mj-lt"/>
                        <a:buAutoNum type="arabicPeriod"/>
                      </a:pPr>
                      <a:r>
                        <a:rPr lang="ru-RU" sz="1800" b="0" baseline="0" dirty="0"/>
                        <a:t>Сформулируйте решения трех типов (временное, корректирующее и предупреждающее)</a:t>
                      </a:r>
                      <a:endParaRPr lang="ru-RU" sz="1800" b="0" dirty="0"/>
                    </a:p>
                  </a:txBody>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50289635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Пример использования метода «5 Почему»</a:t>
            </a:r>
          </a:p>
        </p:txBody>
      </p:sp>
      <p:sp>
        <p:nvSpPr>
          <p:cNvPr id="4" name="Номер слайда 3"/>
          <p:cNvSpPr>
            <a:spLocks noGrp="1"/>
          </p:cNvSpPr>
          <p:nvPr>
            <p:ph type="sldNum" sz="quarter" idx="12"/>
          </p:nvPr>
        </p:nvSpPr>
        <p:spPr/>
        <p:txBody>
          <a:bodyPr/>
          <a:lstStyle/>
          <a:p>
            <a:fld id="{C33C34FD-A43B-634A-9B8C-9626670F7CE8}" type="slidenum">
              <a:rPr lang="en-US" smtClean="0"/>
              <a:pPr/>
              <a:t>62</a:t>
            </a:fld>
            <a:endParaRPr lang="en-US"/>
          </a:p>
        </p:txBody>
      </p:sp>
      <p:grpSp>
        <p:nvGrpSpPr>
          <p:cNvPr id="6" name="Группа 25"/>
          <p:cNvGrpSpPr/>
          <p:nvPr/>
        </p:nvGrpSpPr>
        <p:grpSpPr>
          <a:xfrm>
            <a:off x="100593" y="2022620"/>
            <a:ext cx="1305854" cy="3445307"/>
            <a:chOff x="573163" y="1644650"/>
            <a:chExt cx="1201986" cy="4440238"/>
          </a:xfrm>
        </p:grpSpPr>
        <p:sp>
          <p:nvSpPr>
            <p:cNvPr id="27" name="Полилиния 26"/>
            <p:cNvSpPr/>
            <p:nvPr/>
          </p:nvSpPr>
          <p:spPr>
            <a:xfrm>
              <a:off x="573163" y="1644650"/>
              <a:ext cx="1201986" cy="4440238"/>
            </a:xfrm>
            <a:custGeom>
              <a:avLst/>
              <a:gdLst>
                <a:gd name="connsiteX0" fmla="*/ 0 w 1201986"/>
                <a:gd name="connsiteY0" fmla="*/ 120199 h 4440238"/>
                <a:gd name="connsiteX1" fmla="*/ 120199 w 1201986"/>
                <a:gd name="connsiteY1" fmla="*/ 0 h 4440238"/>
                <a:gd name="connsiteX2" fmla="*/ 1081787 w 1201986"/>
                <a:gd name="connsiteY2" fmla="*/ 0 h 4440238"/>
                <a:gd name="connsiteX3" fmla="*/ 1201986 w 1201986"/>
                <a:gd name="connsiteY3" fmla="*/ 120199 h 4440238"/>
                <a:gd name="connsiteX4" fmla="*/ 1201986 w 1201986"/>
                <a:gd name="connsiteY4" fmla="*/ 4320039 h 4440238"/>
                <a:gd name="connsiteX5" fmla="*/ 1081787 w 1201986"/>
                <a:gd name="connsiteY5" fmla="*/ 4440238 h 4440238"/>
                <a:gd name="connsiteX6" fmla="*/ 120199 w 1201986"/>
                <a:gd name="connsiteY6" fmla="*/ 4440238 h 4440238"/>
                <a:gd name="connsiteX7" fmla="*/ 0 w 1201986"/>
                <a:gd name="connsiteY7" fmla="*/ 4320039 h 4440238"/>
                <a:gd name="connsiteX8" fmla="*/ 0 w 1201986"/>
                <a:gd name="connsiteY8" fmla="*/ 120199 h 4440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1986" h="4440238">
                  <a:moveTo>
                    <a:pt x="0" y="120199"/>
                  </a:moveTo>
                  <a:cubicBezTo>
                    <a:pt x="0" y="53815"/>
                    <a:pt x="53815" y="0"/>
                    <a:pt x="120199" y="0"/>
                  </a:cubicBezTo>
                  <a:lnTo>
                    <a:pt x="1081787" y="0"/>
                  </a:lnTo>
                  <a:cubicBezTo>
                    <a:pt x="1148171" y="0"/>
                    <a:pt x="1201986" y="53815"/>
                    <a:pt x="1201986" y="120199"/>
                  </a:cubicBezTo>
                  <a:lnTo>
                    <a:pt x="1201986" y="4320039"/>
                  </a:lnTo>
                  <a:cubicBezTo>
                    <a:pt x="1201986" y="4386423"/>
                    <a:pt x="1148171" y="4440238"/>
                    <a:pt x="1081787" y="4440238"/>
                  </a:cubicBezTo>
                  <a:lnTo>
                    <a:pt x="120199" y="4440238"/>
                  </a:lnTo>
                  <a:cubicBezTo>
                    <a:pt x="53815" y="4440238"/>
                    <a:pt x="0" y="4386423"/>
                    <a:pt x="0" y="4320039"/>
                  </a:cubicBezTo>
                  <a:lnTo>
                    <a:pt x="0" y="120199"/>
                  </a:lnTo>
                  <a:close/>
                </a:path>
              </a:pathLst>
            </a:custGeom>
            <a:solidFill>
              <a:schemeClr val="accent2">
                <a:lumMod val="40000"/>
                <a:lumOff val="60000"/>
              </a:schemeClr>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13792" tIns="113792" rIns="113792" bIns="3221959" numCol="1" spcCol="1270" anchor="ctr" anchorCtr="0">
              <a:noAutofit/>
            </a:bodyPr>
            <a:lstStyle/>
            <a:p>
              <a:pPr lvl="0" algn="ctr" defTabSz="711200">
                <a:lnSpc>
                  <a:spcPct val="90000"/>
                </a:lnSpc>
                <a:spcBef>
                  <a:spcPct val="0"/>
                </a:spcBef>
                <a:spcAft>
                  <a:spcPct val="35000"/>
                </a:spcAft>
              </a:pPr>
              <a:endParaRPr lang="en-US" sz="1600" b="0" kern="1200" dirty="0"/>
            </a:p>
            <a:p>
              <a:pPr lvl="0" algn="ctr" defTabSz="711200">
                <a:lnSpc>
                  <a:spcPct val="90000"/>
                </a:lnSpc>
                <a:spcBef>
                  <a:spcPct val="0"/>
                </a:spcBef>
                <a:spcAft>
                  <a:spcPct val="35000"/>
                </a:spcAft>
              </a:pPr>
              <a:r>
                <a:rPr lang="ru-RU" sz="1600" b="0" kern="1200" dirty="0"/>
                <a:t>Проблема </a:t>
              </a:r>
              <a:endParaRPr lang="ru-RU" sz="1600" kern="1200" dirty="0"/>
            </a:p>
          </p:txBody>
        </p:sp>
        <p:sp>
          <p:nvSpPr>
            <p:cNvPr id="28" name="Полилиния 27"/>
            <p:cNvSpPr/>
            <p:nvPr/>
          </p:nvSpPr>
          <p:spPr>
            <a:xfrm>
              <a:off x="673328" y="3096283"/>
              <a:ext cx="1001655" cy="2691432"/>
            </a:xfrm>
            <a:custGeom>
              <a:avLst/>
              <a:gdLst>
                <a:gd name="connsiteX0" fmla="*/ 0 w 1001655"/>
                <a:gd name="connsiteY0" fmla="*/ 100166 h 2691432"/>
                <a:gd name="connsiteX1" fmla="*/ 100166 w 1001655"/>
                <a:gd name="connsiteY1" fmla="*/ 0 h 2691432"/>
                <a:gd name="connsiteX2" fmla="*/ 901490 w 1001655"/>
                <a:gd name="connsiteY2" fmla="*/ 0 h 2691432"/>
                <a:gd name="connsiteX3" fmla="*/ 1001656 w 1001655"/>
                <a:gd name="connsiteY3" fmla="*/ 100166 h 2691432"/>
                <a:gd name="connsiteX4" fmla="*/ 1001655 w 1001655"/>
                <a:gd name="connsiteY4" fmla="*/ 2591267 h 2691432"/>
                <a:gd name="connsiteX5" fmla="*/ 901489 w 1001655"/>
                <a:gd name="connsiteY5" fmla="*/ 2691433 h 2691432"/>
                <a:gd name="connsiteX6" fmla="*/ 100166 w 1001655"/>
                <a:gd name="connsiteY6" fmla="*/ 2691432 h 2691432"/>
                <a:gd name="connsiteX7" fmla="*/ 0 w 1001655"/>
                <a:gd name="connsiteY7" fmla="*/ 2591266 h 2691432"/>
                <a:gd name="connsiteX8" fmla="*/ 0 w 1001655"/>
                <a:gd name="connsiteY8" fmla="*/ 100166 h 269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1655" h="2691432">
                  <a:moveTo>
                    <a:pt x="0" y="100166"/>
                  </a:moveTo>
                  <a:cubicBezTo>
                    <a:pt x="0" y="44846"/>
                    <a:pt x="44846" y="0"/>
                    <a:pt x="100166" y="0"/>
                  </a:cubicBezTo>
                  <a:lnTo>
                    <a:pt x="901490" y="0"/>
                  </a:lnTo>
                  <a:cubicBezTo>
                    <a:pt x="956810" y="0"/>
                    <a:pt x="1001656" y="44846"/>
                    <a:pt x="1001656" y="100166"/>
                  </a:cubicBezTo>
                  <a:cubicBezTo>
                    <a:pt x="1001656" y="930533"/>
                    <a:pt x="1001655" y="1760900"/>
                    <a:pt x="1001655" y="2591267"/>
                  </a:cubicBezTo>
                  <a:cubicBezTo>
                    <a:pt x="1001655" y="2646587"/>
                    <a:pt x="956809" y="2691433"/>
                    <a:pt x="901489" y="2691433"/>
                  </a:cubicBezTo>
                  <a:lnTo>
                    <a:pt x="100166" y="2691432"/>
                  </a:lnTo>
                  <a:cubicBezTo>
                    <a:pt x="44846" y="2691432"/>
                    <a:pt x="0" y="2646586"/>
                    <a:pt x="0" y="2591266"/>
                  </a:cubicBezTo>
                  <a:lnTo>
                    <a:pt x="0" y="100166"/>
                  </a:lnTo>
                  <a:close/>
                </a:path>
              </a:pathLst>
            </a:custGeom>
            <a:solidFill>
              <a:schemeClr val="accent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27" tIns="38227" rIns="38227" bIns="38227" numCol="1" spcCol="1270" anchor="ctr" anchorCtr="0">
              <a:noAutofit/>
            </a:bodyPr>
            <a:lstStyle/>
            <a:p>
              <a:pPr lvl="0" algn="ctr" defTabSz="622300">
                <a:lnSpc>
                  <a:spcPct val="90000"/>
                </a:lnSpc>
                <a:spcBef>
                  <a:spcPct val="0"/>
                </a:spcBef>
                <a:spcAft>
                  <a:spcPct val="35000"/>
                </a:spcAft>
              </a:pPr>
              <a:r>
                <a:rPr lang="ru-RU" sz="1600" kern="1200" dirty="0">
                  <a:solidFill>
                    <a:schemeClr val="bg1"/>
                  </a:solidFill>
                  <a:latin typeface="Arial" charset="0"/>
                </a:rPr>
                <a:t>Сотрудник опоздал </a:t>
              </a:r>
              <a:br>
                <a:rPr lang="ru-RU" sz="1600" kern="1200" dirty="0">
                  <a:solidFill>
                    <a:schemeClr val="bg1"/>
                  </a:solidFill>
                  <a:latin typeface="Arial" charset="0"/>
                </a:rPr>
              </a:br>
              <a:r>
                <a:rPr lang="ru-RU" sz="1600" kern="1200" dirty="0">
                  <a:solidFill>
                    <a:schemeClr val="bg1"/>
                  </a:solidFill>
                  <a:latin typeface="Arial" charset="0"/>
                </a:rPr>
                <a:t>на час на работу</a:t>
              </a:r>
              <a:endParaRPr lang="ru-RU" sz="1600" kern="1200" dirty="0">
                <a:solidFill>
                  <a:schemeClr val="bg1"/>
                </a:solidFill>
              </a:endParaRPr>
            </a:p>
          </p:txBody>
        </p:sp>
      </p:grpSp>
      <p:grpSp>
        <p:nvGrpSpPr>
          <p:cNvPr id="7" name="Группа 26"/>
          <p:cNvGrpSpPr/>
          <p:nvPr/>
        </p:nvGrpSpPr>
        <p:grpSpPr>
          <a:xfrm>
            <a:off x="1297626" y="2022620"/>
            <a:ext cx="1632317" cy="3445307"/>
            <a:chOff x="1674984" y="1644650"/>
            <a:chExt cx="1502482" cy="4440238"/>
          </a:xfrm>
        </p:grpSpPr>
        <p:sp>
          <p:nvSpPr>
            <p:cNvPr id="24" name="Полилиния 23"/>
            <p:cNvSpPr/>
            <p:nvPr/>
          </p:nvSpPr>
          <p:spPr>
            <a:xfrm>
              <a:off x="1975480" y="1644650"/>
              <a:ext cx="1201986" cy="4440238"/>
            </a:xfrm>
            <a:custGeom>
              <a:avLst/>
              <a:gdLst>
                <a:gd name="connsiteX0" fmla="*/ 0 w 1201986"/>
                <a:gd name="connsiteY0" fmla="*/ 120199 h 4440238"/>
                <a:gd name="connsiteX1" fmla="*/ 120199 w 1201986"/>
                <a:gd name="connsiteY1" fmla="*/ 0 h 4440238"/>
                <a:gd name="connsiteX2" fmla="*/ 1081787 w 1201986"/>
                <a:gd name="connsiteY2" fmla="*/ 0 h 4440238"/>
                <a:gd name="connsiteX3" fmla="*/ 1201986 w 1201986"/>
                <a:gd name="connsiteY3" fmla="*/ 120199 h 4440238"/>
                <a:gd name="connsiteX4" fmla="*/ 1201986 w 1201986"/>
                <a:gd name="connsiteY4" fmla="*/ 4320039 h 4440238"/>
                <a:gd name="connsiteX5" fmla="*/ 1081787 w 1201986"/>
                <a:gd name="connsiteY5" fmla="*/ 4440238 h 4440238"/>
                <a:gd name="connsiteX6" fmla="*/ 120199 w 1201986"/>
                <a:gd name="connsiteY6" fmla="*/ 4440238 h 4440238"/>
                <a:gd name="connsiteX7" fmla="*/ 0 w 1201986"/>
                <a:gd name="connsiteY7" fmla="*/ 4320039 h 4440238"/>
                <a:gd name="connsiteX8" fmla="*/ 0 w 1201986"/>
                <a:gd name="connsiteY8" fmla="*/ 120199 h 4440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1986" h="4440238">
                  <a:moveTo>
                    <a:pt x="0" y="120199"/>
                  </a:moveTo>
                  <a:cubicBezTo>
                    <a:pt x="0" y="53815"/>
                    <a:pt x="53815" y="0"/>
                    <a:pt x="120199" y="0"/>
                  </a:cubicBezTo>
                  <a:lnTo>
                    <a:pt x="1081787" y="0"/>
                  </a:lnTo>
                  <a:cubicBezTo>
                    <a:pt x="1148171" y="0"/>
                    <a:pt x="1201986" y="53815"/>
                    <a:pt x="1201986" y="120199"/>
                  </a:cubicBezTo>
                  <a:lnTo>
                    <a:pt x="1201986" y="4320039"/>
                  </a:lnTo>
                  <a:cubicBezTo>
                    <a:pt x="1201986" y="4386423"/>
                    <a:pt x="1148171" y="4440238"/>
                    <a:pt x="1081787" y="4440238"/>
                  </a:cubicBezTo>
                  <a:lnTo>
                    <a:pt x="120199" y="4440238"/>
                  </a:lnTo>
                  <a:cubicBezTo>
                    <a:pt x="53815" y="4440238"/>
                    <a:pt x="0" y="4386423"/>
                    <a:pt x="0" y="4320039"/>
                  </a:cubicBezTo>
                  <a:lnTo>
                    <a:pt x="0" y="120199"/>
                  </a:lnTo>
                  <a:close/>
                </a:path>
              </a:pathLst>
            </a:custGeom>
            <a:solidFill>
              <a:schemeClr val="accent5">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13792" tIns="113792" rIns="113792" bIns="3221959" numCol="1" spcCol="1270" anchor="ctr" anchorCtr="0">
              <a:noAutofit/>
            </a:bodyPr>
            <a:lstStyle/>
            <a:p>
              <a:pPr lvl="0" algn="ctr" defTabSz="711200">
                <a:lnSpc>
                  <a:spcPct val="90000"/>
                </a:lnSpc>
                <a:spcBef>
                  <a:spcPct val="0"/>
                </a:spcBef>
                <a:spcAft>
                  <a:spcPct val="35000"/>
                </a:spcAft>
              </a:pPr>
              <a:endParaRPr lang="en-US" sz="1600" kern="1200" dirty="0"/>
            </a:p>
            <a:p>
              <a:pPr lvl="0" algn="ctr" defTabSz="711200">
                <a:lnSpc>
                  <a:spcPct val="90000"/>
                </a:lnSpc>
                <a:spcBef>
                  <a:spcPct val="0"/>
                </a:spcBef>
                <a:spcAft>
                  <a:spcPct val="35000"/>
                </a:spcAft>
              </a:pPr>
              <a:r>
                <a:rPr lang="ru-RU" sz="1600" kern="1200" dirty="0"/>
                <a:t>Почему №1</a:t>
              </a:r>
            </a:p>
          </p:txBody>
        </p:sp>
        <p:sp>
          <p:nvSpPr>
            <p:cNvPr id="25" name="Полилиния 24"/>
            <p:cNvSpPr/>
            <p:nvPr/>
          </p:nvSpPr>
          <p:spPr>
            <a:xfrm flipH="1">
              <a:off x="1674984" y="4431848"/>
              <a:ext cx="400662" cy="20302"/>
            </a:xfrm>
            <a:custGeom>
              <a:avLst/>
              <a:gdLst>
                <a:gd name="connsiteX0" fmla="*/ 0 w 400662"/>
                <a:gd name="connsiteY0" fmla="*/ 10151 h 20302"/>
                <a:gd name="connsiteX1" fmla="*/ 400662 w 400662"/>
                <a:gd name="connsiteY1" fmla="*/ 10151 h 20302"/>
              </a:gdLst>
              <a:ahLst/>
              <a:cxnLst>
                <a:cxn ang="0">
                  <a:pos x="connsiteX0" y="connsiteY0"/>
                </a:cxn>
                <a:cxn ang="0">
                  <a:pos x="connsiteX1" y="connsiteY1"/>
                </a:cxn>
              </a:cxnLst>
              <a:rect l="l" t="t" r="r" b="b"/>
              <a:pathLst>
                <a:path w="400662" h="20302">
                  <a:moveTo>
                    <a:pt x="0" y="10151"/>
                  </a:moveTo>
                  <a:lnTo>
                    <a:pt x="400662" y="10151"/>
                  </a:lnTo>
                </a:path>
              </a:pathLst>
            </a:custGeom>
            <a:noFill/>
            <a:ln w="38100">
              <a:solidFill>
                <a:schemeClr val="tx1"/>
              </a:solidFill>
              <a:headEnd type="none" w="med" len="med"/>
              <a:tailEnd type="triangle" w="med" len="med"/>
            </a:ln>
          </p:spPr>
          <p:style>
            <a:lnRef idx="1">
              <a:schemeClr val="accent2"/>
            </a:lnRef>
            <a:fillRef idx="0">
              <a:schemeClr val="accent2"/>
            </a:fillRef>
            <a:effectRef idx="0">
              <a:schemeClr val="accent2"/>
            </a:effectRef>
            <a:fontRef idx="minor">
              <a:schemeClr val="tx1">
                <a:hueOff val="0"/>
                <a:satOff val="0"/>
                <a:lumOff val="0"/>
                <a:alphaOff val="0"/>
              </a:schemeClr>
            </a:fontRef>
          </p:style>
          <p:txBody>
            <a:bodyPr spcFirstLastPara="0" vert="horz" wrap="square" lIns="203014" tIns="135" rIns="203015" bIns="134" numCol="1" spcCol="1270" anchor="ctr" anchorCtr="0">
              <a:noAutofit/>
            </a:bodyPr>
            <a:lstStyle/>
            <a:p>
              <a:pPr lvl="0" algn="ctr" defTabSz="222250">
                <a:lnSpc>
                  <a:spcPct val="90000"/>
                </a:lnSpc>
                <a:spcBef>
                  <a:spcPct val="0"/>
                </a:spcBef>
                <a:spcAft>
                  <a:spcPct val="35000"/>
                </a:spcAft>
              </a:pPr>
              <a:endParaRPr lang="ru-RU" sz="500" kern="1200"/>
            </a:p>
          </p:txBody>
        </p:sp>
        <p:sp>
          <p:nvSpPr>
            <p:cNvPr id="26" name="Полилиния 25"/>
            <p:cNvSpPr/>
            <p:nvPr/>
          </p:nvSpPr>
          <p:spPr>
            <a:xfrm>
              <a:off x="2075646" y="3096283"/>
              <a:ext cx="1001655" cy="2691432"/>
            </a:xfrm>
            <a:custGeom>
              <a:avLst/>
              <a:gdLst>
                <a:gd name="connsiteX0" fmla="*/ 0 w 1001655"/>
                <a:gd name="connsiteY0" fmla="*/ 100166 h 2691432"/>
                <a:gd name="connsiteX1" fmla="*/ 100166 w 1001655"/>
                <a:gd name="connsiteY1" fmla="*/ 0 h 2691432"/>
                <a:gd name="connsiteX2" fmla="*/ 901490 w 1001655"/>
                <a:gd name="connsiteY2" fmla="*/ 0 h 2691432"/>
                <a:gd name="connsiteX3" fmla="*/ 1001656 w 1001655"/>
                <a:gd name="connsiteY3" fmla="*/ 100166 h 2691432"/>
                <a:gd name="connsiteX4" fmla="*/ 1001655 w 1001655"/>
                <a:gd name="connsiteY4" fmla="*/ 2591267 h 2691432"/>
                <a:gd name="connsiteX5" fmla="*/ 901489 w 1001655"/>
                <a:gd name="connsiteY5" fmla="*/ 2691433 h 2691432"/>
                <a:gd name="connsiteX6" fmla="*/ 100166 w 1001655"/>
                <a:gd name="connsiteY6" fmla="*/ 2691432 h 2691432"/>
                <a:gd name="connsiteX7" fmla="*/ 0 w 1001655"/>
                <a:gd name="connsiteY7" fmla="*/ 2591266 h 2691432"/>
                <a:gd name="connsiteX8" fmla="*/ 0 w 1001655"/>
                <a:gd name="connsiteY8" fmla="*/ 100166 h 269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1655" h="2691432">
                  <a:moveTo>
                    <a:pt x="0" y="100166"/>
                  </a:moveTo>
                  <a:cubicBezTo>
                    <a:pt x="0" y="44846"/>
                    <a:pt x="44846" y="0"/>
                    <a:pt x="100166" y="0"/>
                  </a:cubicBezTo>
                  <a:lnTo>
                    <a:pt x="901490" y="0"/>
                  </a:lnTo>
                  <a:cubicBezTo>
                    <a:pt x="956810" y="0"/>
                    <a:pt x="1001656" y="44846"/>
                    <a:pt x="1001656" y="100166"/>
                  </a:cubicBezTo>
                  <a:cubicBezTo>
                    <a:pt x="1001656" y="930533"/>
                    <a:pt x="1001655" y="1760900"/>
                    <a:pt x="1001655" y="2591267"/>
                  </a:cubicBezTo>
                  <a:cubicBezTo>
                    <a:pt x="1001655" y="2646587"/>
                    <a:pt x="956809" y="2691433"/>
                    <a:pt x="901489" y="2691433"/>
                  </a:cubicBezTo>
                  <a:lnTo>
                    <a:pt x="100166" y="2691432"/>
                  </a:lnTo>
                  <a:cubicBezTo>
                    <a:pt x="44846" y="2691432"/>
                    <a:pt x="0" y="2646586"/>
                    <a:pt x="0" y="2591266"/>
                  </a:cubicBezTo>
                  <a:lnTo>
                    <a:pt x="0" y="100166"/>
                  </a:lnTo>
                  <a:close/>
                </a:path>
              </a:pathLst>
            </a:custGeom>
            <a:solidFill>
              <a:schemeClr val="accent5">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27" tIns="38227" rIns="38227" bIns="38227" numCol="1" spcCol="1270" anchor="ctr" anchorCtr="0">
              <a:noAutofit/>
            </a:bodyPr>
            <a:lstStyle/>
            <a:p>
              <a:pPr lvl="0" algn="ctr" defTabSz="622300">
                <a:lnSpc>
                  <a:spcPct val="90000"/>
                </a:lnSpc>
                <a:spcBef>
                  <a:spcPct val="0"/>
                </a:spcBef>
                <a:spcAft>
                  <a:spcPct val="35000"/>
                </a:spcAft>
              </a:pPr>
              <a:r>
                <a:rPr lang="ru-RU" sz="1600" kern="1200" dirty="0">
                  <a:solidFill>
                    <a:schemeClr val="bg1">
                      <a:lumMod val="95000"/>
                    </a:schemeClr>
                  </a:solidFill>
                  <a:latin typeface="Arial" charset="0"/>
                </a:rPr>
                <a:t>Авто-</a:t>
              </a:r>
              <a:r>
                <a:rPr lang="ru-RU" sz="1600" kern="1200" dirty="0" err="1">
                  <a:solidFill>
                    <a:schemeClr val="bg1">
                      <a:lumMod val="95000"/>
                    </a:schemeClr>
                  </a:solidFill>
                  <a:latin typeface="Arial" charset="0"/>
                </a:rPr>
                <a:t>мобиль</a:t>
              </a:r>
              <a:r>
                <a:rPr lang="ru-RU" sz="1600" kern="1200" dirty="0">
                  <a:solidFill>
                    <a:schemeClr val="bg1">
                      <a:lumMod val="95000"/>
                    </a:schemeClr>
                  </a:solidFill>
                  <a:latin typeface="Arial" charset="0"/>
                </a:rPr>
                <a:t> утром </a:t>
              </a:r>
              <a:br>
                <a:rPr lang="ru-RU" sz="1600" kern="1200" dirty="0">
                  <a:solidFill>
                    <a:schemeClr val="bg1">
                      <a:lumMod val="95000"/>
                    </a:schemeClr>
                  </a:solidFill>
                  <a:latin typeface="Arial" charset="0"/>
                </a:rPr>
              </a:br>
              <a:r>
                <a:rPr lang="ru-RU" sz="1600" kern="1200" dirty="0">
                  <a:solidFill>
                    <a:schemeClr val="bg1">
                      <a:lumMod val="95000"/>
                    </a:schemeClr>
                  </a:solidFill>
                  <a:latin typeface="Arial" charset="0"/>
                </a:rPr>
                <a:t>не завелся </a:t>
              </a:r>
              <a:endParaRPr lang="ru-RU" sz="1600" kern="1200" dirty="0">
                <a:solidFill>
                  <a:schemeClr val="bg1">
                    <a:lumMod val="95000"/>
                  </a:schemeClr>
                </a:solidFill>
              </a:endParaRPr>
            </a:p>
          </p:txBody>
        </p:sp>
      </p:grpSp>
      <p:grpSp>
        <p:nvGrpSpPr>
          <p:cNvPr id="8" name="Группа 27"/>
          <p:cNvGrpSpPr/>
          <p:nvPr/>
        </p:nvGrpSpPr>
        <p:grpSpPr>
          <a:xfrm>
            <a:off x="2821122" y="2022620"/>
            <a:ext cx="1632318" cy="3445307"/>
            <a:chOff x="3077301" y="1644650"/>
            <a:chExt cx="1502483" cy="4440238"/>
          </a:xfrm>
        </p:grpSpPr>
        <p:sp>
          <p:nvSpPr>
            <p:cNvPr id="21" name="Полилиния 20"/>
            <p:cNvSpPr/>
            <p:nvPr/>
          </p:nvSpPr>
          <p:spPr>
            <a:xfrm>
              <a:off x="3377798" y="1644650"/>
              <a:ext cx="1201986" cy="4440238"/>
            </a:xfrm>
            <a:custGeom>
              <a:avLst/>
              <a:gdLst>
                <a:gd name="connsiteX0" fmla="*/ 0 w 1201986"/>
                <a:gd name="connsiteY0" fmla="*/ 120199 h 4440238"/>
                <a:gd name="connsiteX1" fmla="*/ 120199 w 1201986"/>
                <a:gd name="connsiteY1" fmla="*/ 0 h 4440238"/>
                <a:gd name="connsiteX2" fmla="*/ 1081787 w 1201986"/>
                <a:gd name="connsiteY2" fmla="*/ 0 h 4440238"/>
                <a:gd name="connsiteX3" fmla="*/ 1201986 w 1201986"/>
                <a:gd name="connsiteY3" fmla="*/ 120199 h 4440238"/>
                <a:gd name="connsiteX4" fmla="*/ 1201986 w 1201986"/>
                <a:gd name="connsiteY4" fmla="*/ 4320039 h 4440238"/>
                <a:gd name="connsiteX5" fmla="*/ 1081787 w 1201986"/>
                <a:gd name="connsiteY5" fmla="*/ 4440238 h 4440238"/>
                <a:gd name="connsiteX6" fmla="*/ 120199 w 1201986"/>
                <a:gd name="connsiteY6" fmla="*/ 4440238 h 4440238"/>
                <a:gd name="connsiteX7" fmla="*/ 0 w 1201986"/>
                <a:gd name="connsiteY7" fmla="*/ 4320039 h 4440238"/>
                <a:gd name="connsiteX8" fmla="*/ 0 w 1201986"/>
                <a:gd name="connsiteY8" fmla="*/ 120199 h 4440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1986" h="4440238">
                  <a:moveTo>
                    <a:pt x="0" y="120199"/>
                  </a:moveTo>
                  <a:cubicBezTo>
                    <a:pt x="0" y="53815"/>
                    <a:pt x="53815" y="0"/>
                    <a:pt x="120199" y="0"/>
                  </a:cubicBezTo>
                  <a:lnTo>
                    <a:pt x="1081787" y="0"/>
                  </a:lnTo>
                  <a:cubicBezTo>
                    <a:pt x="1148171" y="0"/>
                    <a:pt x="1201986" y="53815"/>
                    <a:pt x="1201986" y="120199"/>
                  </a:cubicBezTo>
                  <a:lnTo>
                    <a:pt x="1201986" y="4320039"/>
                  </a:lnTo>
                  <a:cubicBezTo>
                    <a:pt x="1201986" y="4386423"/>
                    <a:pt x="1148171" y="4440238"/>
                    <a:pt x="1081787" y="4440238"/>
                  </a:cubicBezTo>
                  <a:lnTo>
                    <a:pt x="120199" y="4440238"/>
                  </a:lnTo>
                  <a:cubicBezTo>
                    <a:pt x="53815" y="4440238"/>
                    <a:pt x="0" y="4386423"/>
                    <a:pt x="0" y="4320039"/>
                  </a:cubicBezTo>
                  <a:lnTo>
                    <a:pt x="0" y="120199"/>
                  </a:lnTo>
                  <a:close/>
                </a:path>
              </a:pathLst>
            </a:custGeom>
            <a:solidFill>
              <a:schemeClr val="accent5">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13792" tIns="113792" rIns="113792" bIns="3221959" numCol="1" spcCol="1270" anchor="ctr" anchorCtr="0">
              <a:noAutofit/>
            </a:bodyPr>
            <a:lstStyle/>
            <a:p>
              <a:pPr lvl="0" algn="ctr" defTabSz="711200">
                <a:lnSpc>
                  <a:spcPct val="90000"/>
                </a:lnSpc>
                <a:spcBef>
                  <a:spcPct val="0"/>
                </a:spcBef>
                <a:spcAft>
                  <a:spcPct val="35000"/>
                </a:spcAft>
              </a:pPr>
              <a:endParaRPr lang="en-US" sz="1600" kern="1200" dirty="0"/>
            </a:p>
            <a:p>
              <a:pPr lvl="0" algn="ctr" defTabSz="711200">
                <a:lnSpc>
                  <a:spcPct val="90000"/>
                </a:lnSpc>
                <a:spcBef>
                  <a:spcPct val="0"/>
                </a:spcBef>
                <a:spcAft>
                  <a:spcPct val="35000"/>
                </a:spcAft>
              </a:pPr>
              <a:r>
                <a:rPr lang="ru-RU" sz="1600" kern="1200" dirty="0"/>
                <a:t>Почему №2</a:t>
              </a:r>
            </a:p>
          </p:txBody>
        </p:sp>
        <p:sp>
          <p:nvSpPr>
            <p:cNvPr id="22" name="Полилиния 21"/>
            <p:cNvSpPr/>
            <p:nvPr/>
          </p:nvSpPr>
          <p:spPr>
            <a:xfrm flipH="1">
              <a:off x="3077301" y="4431848"/>
              <a:ext cx="400662" cy="20302"/>
            </a:xfrm>
            <a:custGeom>
              <a:avLst/>
              <a:gdLst>
                <a:gd name="connsiteX0" fmla="*/ 0 w 400662"/>
                <a:gd name="connsiteY0" fmla="*/ 10151 h 20302"/>
                <a:gd name="connsiteX1" fmla="*/ 400662 w 400662"/>
                <a:gd name="connsiteY1" fmla="*/ 10151 h 20302"/>
              </a:gdLst>
              <a:ahLst/>
              <a:cxnLst>
                <a:cxn ang="0">
                  <a:pos x="connsiteX0" y="connsiteY0"/>
                </a:cxn>
                <a:cxn ang="0">
                  <a:pos x="connsiteX1" y="connsiteY1"/>
                </a:cxn>
              </a:cxnLst>
              <a:rect l="l" t="t" r="r" b="b"/>
              <a:pathLst>
                <a:path w="400662" h="20302">
                  <a:moveTo>
                    <a:pt x="0" y="10151"/>
                  </a:moveTo>
                  <a:lnTo>
                    <a:pt x="400662" y="10151"/>
                  </a:lnTo>
                </a:path>
              </a:pathLst>
            </a:custGeom>
            <a:noFill/>
            <a:ln w="38100">
              <a:solidFill>
                <a:schemeClr val="tx1"/>
              </a:solidFill>
              <a:headEnd type="none" w="med" len="med"/>
              <a:tailEnd type="triangle" w="med" len="med"/>
            </a:ln>
          </p:spPr>
          <p:style>
            <a:lnRef idx="1">
              <a:schemeClr val="accent2"/>
            </a:lnRef>
            <a:fillRef idx="0">
              <a:schemeClr val="accent2"/>
            </a:fillRef>
            <a:effectRef idx="0">
              <a:schemeClr val="accent2"/>
            </a:effectRef>
            <a:fontRef idx="minor">
              <a:schemeClr val="tx1">
                <a:hueOff val="0"/>
                <a:satOff val="0"/>
                <a:lumOff val="0"/>
                <a:alphaOff val="0"/>
              </a:schemeClr>
            </a:fontRef>
          </p:style>
          <p:txBody>
            <a:bodyPr spcFirstLastPara="0" vert="horz" wrap="square" lIns="203015" tIns="135" rIns="203014" bIns="134" numCol="1" spcCol="1270" anchor="ctr" anchorCtr="0">
              <a:noAutofit/>
            </a:bodyPr>
            <a:lstStyle/>
            <a:p>
              <a:pPr lvl="0" algn="ctr" defTabSz="222250">
                <a:lnSpc>
                  <a:spcPct val="90000"/>
                </a:lnSpc>
                <a:spcBef>
                  <a:spcPct val="0"/>
                </a:spcBef>
                <a:spcAft>
                  <a:spcPct val="35000"/>
                </a:spcAft>
              </a:pPr>
              <a:endParaRPr lang="ru-RU" sz="500" kern="1200"/>
            </a:p>
          </p:txBody>
        </p:sp>
        <p:sp>
          <p:nvSpPr>
            <p:cNvPr id="23" name="Полилиния 22"/>
            <p:cNvSpPr/>
            <p:nvPr/>
          </p:nvSpPr>
          <p:spPr>
            <a:xfrm>
              <a:off x="3477963" y="3096283"/>
              <a:ext cx="1001655" cy="2691432"/>
            </a:xfrm>
            <a:custGeom>
              <a:avLst/>
              <a:gdLst>
                <a:gd name="connsiteX0" fmla="*/ 0 w 1001655"/>
                <a:gd name="connsiteY0" fmla="*/ 100166 h 2691432"/>
                <a:gd name="connsiteX1" fmla="*/ 100166 w 1001655"/>
                <a:gd name="connsiteY1" fmla="*/ 0 h 2691432"/>
                <a:gd name="connsiteX2" fmla="*/ 901490 w 1001655"/>
                <a:gd name="connsiteY2" fmla="*/ 0 h 2691432"/>
                <a:gd name="connsiteX3" fmla="*/ 1001656 w 1001655"/>
                <a:gd name="connsiteY3" fmla="*/ 100166 h 2691432"/>
                <a:gd name="connsiteX4" fmla="*/ 1001655 w 1001655"/>
                <a:gd name="connsiteY4" fmla="*/ 2591267 h 2691432"/>
                <a:gd name="connsiteX5" fmla="*/ 901489 w 1001655"/>
                <a:gd name="connsiteY5" fmla="*/ 2691433 h 2691432"/>
                <a:gd name="connsiteX6" fmla="*/ 100166 w 1001655"/>
                <a:gd name="connsiteY6" fmla="*/ 2691432 h 2691432"/>
                <a:gd name="connsiteX7" fmla="*/ 0 w 1001655"/>
                <a:gd name="connsiteY7" fmla="*/ 2591266 h 2691432"/>
                <a:gd name="connsiteX8" fmla="*/ 0 w 1001655"/>
                <a:gd name="connsiteY8" fmla="*/ 100166 h 269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1655" h="2691432">
                  <a:moveTo>
                    <a:pt x="0" y="100166"/>
                  </a:moveTo>
                  <a:cubicBezTo>
                    <a:pt x="0" y="44846"/>
                    <a:pt x="44846" y="0"/>
                    <a:pt x="100166" y="0"/>
                  </a:cubicBezTo>
                  <a:lnTo>
                    <a:pt x="901490" y="0"/>
                  </a:lnTo>
                  <a:cubicBezTo>
                    <a:pt x="956810" y="0"/>
                    <a:pt x="1001656" y="44846"/>
                    <a:pt x="1001656" y="100166"/>
                  </a:cubicBezTo>
                  <a:cubicBezTo>
                    <a:pt x="1001656" y="930533"/>
                    <a:pt x="1001655" y="1760900"/>
                    <a:pt x="1001655" y="2591267"/>
                  </a:cubicBezTo>
                  <a:cubicBezTo>
                    <a:pt x="1001655" y="2646587"/>
                    <a:pt x="956809" y="2691433"/>
                    <a:pt x="901489" y="2691433"/>
                  </a:cubicBezTo>
                  <a:lnTo>
                    <a:pt x="100166" y="2691432"/>
                  </a:lnTo>
                  <a:cubicBezTo>
                    <a:pt x="44846" y="2691432"/>
                    <a:pt x="0" y="2646586"/>
                    <a:pt x="0" y="2591266"/>
                  </a:cubicBezTo>
                  <a:lnTo>
                    <a:pt x="0" y="100166"/>
                  </a:lnTo>
                  <a:close/>
                </a:path>
              </a:pathLst>
            </a:custGeom>
            <a:solidFill>
              <a:schemeClr val="accent5">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27" tIns="38227" rIns="38227" bIns="38227" numCol="1" spcCol="1270" anchor="ctr" anchorCtr="0">
              <a:noAutofit/>
            </a:bodyPr>
            <a:lstStyle/>
            <a:p>
              <a:pPr lvl="0" algn="ctr" defTabSz="622300">
                <a:lnSpc>
                  <a:spcPct val="90000"/>
                </a:lnSpc>
                <a:spcBef>
                  <a:spcPct val="0"/>
                </a:spcBef>
                <a:spcAft>
                  <a:spcPct val="35000"/>
                </a:spcAft>
              </a:pPr>
              <a:r>
                <a:rPr lang="ru-RU" sz="1600" kern="1200" dirty="0">
                  <a:solidFill>
                    <a:schemeClr val="bg1">
                      <a:lumMod val="95000"/>
                    </a:schemeClr>
                  </a:solidFill>
                  <a:latin typeface="Arial" charset="0"/>
                </a:rPr>
                <a:t>Сел </a:t>
              </a:r>
              <a:r>
                <a:rPr lang="ru-RU" sz="1600" kern="1200" dirty="0" err="1">
                  <a:solidFill>
                    <a:schemeClr val="bg1">
                      <a:lumMod val="95000"/>
                    </a:schemeClr>
                  </a:solidFill>
                  <a:latin typeface="Arial" charset="0"/>
                </a:rPr>
                <a:t>аккумуля</a:t>
              </a:r>
              <a:r>
                <a:rPr lang="ru-RU" sz="1600" kern="1200" dirty="0">
                  <a:solidFill>
                    <a:schemeClr val="bg1">
                      <a:lumMod val="95000"/>
                    </a:schemeClr>
                  </a:solidFill>
                  <a:latin typeface="Arial" charset="0"/>
                </a:rPr>
                <a:t>-тор </a:t>
              </a:r>
              <a:endParaRPr lang="ru-RU" sz="1600" kern="1200" dirty="0">
                <a:solidFill>
                  <a:schemeClr val="bg1">
                    <a:lumMod val="95000"/>
                  </a:schemeClr>
                </a:solidFill>
              </a:endParaRPr>
            </a:p>
          </p:txBody>
        </p:sp>
      </p:grpSp>
      <p:grpSp>
        <p:nvGrpSpPr>
          <p:cNvPr id="9" name="Группа 28"/>
          <p:cNvGrpSpPr/>
          <p:nvPr/>
        </p:nvGrpSpPr>
        <p:grpSpPr>
          <a:xfrm>
            <a:off x="4344618" y="2022620"/>
            <a:ext cx="1632318" cy="3445307"/>
            <a:chOff x="4479618" y="1644650"/>
            <a:chExt cx="1502483" cy="4440238"/>
          </a:xfrm>
        </p:grpSpPr>
        <p:sp>
          <p:nvSpPr>
            <p:cNvPr id="18" name="Полилиния 17"/>
            <p:cNvSpPr/>
            <p:nvPr/>
          </p:nvSpPr>
          <p:spPr>
            <a:xfrm>
              <a:off x="4780115" y="1644650"/>
              <a:ext cx="1201986" cy="4440238"/>
            </a:xfrm>
            <a:custGeom>
              <a:avLst/>
              <a:gdLst>
                <a:gd name="connsiteX0" fmla="*/ 0 w 1201986"/>
                <a:gd name="connsiteY0" fmla="*/ 120199 h 4440238"/>
                <a:gd name="connsiteX1" fmla="*/ 120199 w 1201986"/>
                <a:gd name="connsiteY1" fmla="*/ 0 h 4440238"/>
                <a:gd name="connsiteX2" fmla="*/ 1081787 w 1201986"/>
                <a:gd name="connsiteY2" fmla="*/ 0 h 4440238"/>
                <a:gd name="connsiteX3" fmla="*/ 1201986 w 1201986"/>
                <a:gd name="connsiteY3" fmla="*/ 120199 h 4440238"/>
                <a:gd name="connsiteX4" fmla="*/ 1201986 w 1201986"/>
                <a:gd name="connsiteY4" fmla="*/ 4320039 h 4440238"/>
                <a:gd name="connsiteX5" fmla="*/ 1081787 w 1201986"/>
                <a:gd name="connsiteY5" fmla="*/ 4440238 h 4440238"/>
                <a:gd name="connsiteX6" fmla="*/ 120199 w 1201986"/>
                <a:gd name="connsiteY6" fmla="*/ 4440238 h 4440238"/>
                <a:gd name="connsiteX7" fmla="*/ 0 w 1201986"/>
                <a:gd name="connsiteY7" fmla="*/ 4320039 h 4440238"/>
                <a:gd name="connsiteX8" fmla="*/ 0 w 1201986"/>
                <a:gd name="connsiteY8" fmla="*/ 120199 h 4440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1986" h="4440238">
                  <a:moveTo>
                    <a:pt x="0" y="120199"/>
                  </a:moveTo>
                  <a:cubicBezTo>
                    <a:pt x="0" y="53815"/>
                    <a:pt x="53815" y="0"/>
                    <a:pt x="120199" y="0"/>
                  </a:cubicBezTo>
                  <a:lnTo>
                    <a:pt x="1081787" y="0"/>
                  </a:lnTo>
                  <a:cubicBezTo>
                    <a:pt x="1148171" y="0"/>
                    <a:pt x="1201986" y="53815"/>
                    <a:pt x="1201986" y="120199"/>
                  </a:cubicBezTo>
                  <a:lnTo>
                    <a:pt x="1201986" y="4320039"/>
                  </a:lnTo>
                  <a:cubicBezTo>
                    <a:pt x="1201986" y="4386423"/>
                    <a:pt x="1148171" y="4440238"/>
                    <a:pt x="1081787" y="4440238"/>
                  </a:cubicBezTo>
                  <a:lnTo>
                    <a:pt x="120199" y="4440238"/>
                  </a:lnTo>
                  <a:cubicBezTo>
                    <a:pt x="53815" y="4440238"/>
                    <a:pt x="0" y="4386423"/>
                    <a:pt x="0" y="4320039"/>
                  </a:cubicBezTo>
                  <a:lnTo>
                    <a:pt x="0" y="120199"/>
                  </a:lnTo>
                  <a:close/>
                </a:path>
              </a:pathLst>
            </a:custGeom>
            <a:solidFill>
              <a:schemeClr val="accent5">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13792" tIns="113792" rIns="113792" bIns="3221959" numCol="1" spcCol="1270" anchor="ctr" anchorCtr="0">
              <a:noAutofit/>
            </a:bodyPr>
            <a:lstStyle/>
            <a:p>
              <a:pPr lvl="0" algn="ctr" defTabSz="711200">
                <a:lnSpc>
                  <a:spcPct val="90000"/>
                </a:lnSpc>
                <a:spcBef>
                  <a:spcPct val="0"/>
                </a:spcBef>
                <a:spcAft>
                  <a:spcPct val="35000"/>
                </a:spcAft>
              </a:pPr>
              <a:endParaRPr lang="en-US" sz="1600" kern="1200" dirty="0"/>
            </a:p>
            <a:p>
              <a:pPr lvl="0" algn="ctr" defTabSz="711200">
                <a:lnSpc>
                  <a:spcPct val="90000"/>
                </a:lnSpc>
                <a:spcBef>
                  <a:spcPct val="0"/>
                </a:spcBef>
                <a:spcAft>
                  <a:spcPct val="35000"/>
                </a:spcAft>
              </a:pPr>
              <a:r>
                <a:rPr lang="ru-RU" sz="1600" kern="1200" dirty="0"/>
                <a:t>Почему №3</a:t>
              </a:r>
            </a:p>
          </p:txBody>
        </p:sp>
        <p:sp>
          <p:nvSpPr>
            <p:cNvPr id="19" name="Полилиния 18"/>
            <p:cNvSpPr/>
            <p:nvPr/>
          </p:nvSpPr>
          <p:spPr>
            <a:xfrm flipH="1">
              <a:off x="4479618" y="4431848"/>
              <a:ext cx="400662" cy="20302"/>
            </a:xfrm>
            <a:custGeom>
              <a:avLst/>
              <a:gdLst>
                <a:gd name="connsiteX0" fmla="*/ 0 w 400662"/>
                <a:gd name="connsiteY0" fmla="*/ 10151 h 20302"/>
                <a:gd name="connsiteX1" fmla="*/ 400662 w 400662"/>
                <a:gd name="connsiteY1" fmla="*/ 10151 h 20302"/>
              </a:gdLst>
              <a:ahLst/>
              <a:cxnLst>
                <a:cxn ang="0">
                  <a:pos x="connsiteX0" y="connsiteY0"/>
                </a:cxn>
                <a:cxn ang="0">
                  <a:pos x="connsiteX1" y="connsiteY1"/>
                </a:cxn>
              </a:cxnLst>
              <a:rect l="l" t="t" r="r" b="b"/>
              <a:pathLst>
                <a:path w="400662" h="20302">
                  <a:moveTo>
                    <a:pt x="0" y="10151"/>
                  </a:moveTo>
                  <a:lnTo>
                    <a:pt x="400662" y="10151"/>
                  </a:lnTo>
                </a:path>
              </a:pathLst>
            </a:custGeom>
            <a:noFill/>
            <a:ln w="38100">
              <a:solidFill>
                <a:schemeClr val="tx1"/>
              </a:solidFill>
              <a:headEnd type="none" w="med" len="med"/>
              <a:tailEnd type="triangle" w="med" len="med"/>
            </a:ln>
          </p:spPr>
          <p:style>
            <a:lnRef idx="1">
              <a:schemeClr val="accent2"/>
            </a:lnRef>
            <a:fillRef idx="0">
              <a:schemeClr val="accent2"/>
            </a:fillRef>
            <a:effectRef idx="0">
              <a:schemeClr val="accent2"/>
            </a:effectRef>
            <a:fontRef idx="minor">
              <a:schemeClr val="tx1">
                <a:hueOff val="0"/>
                <a:satOff val="0"/>
                <a:lumOff val="0"/>
                <a:alphaOff val="0"/>
              </a:schemeClr>
            </a:fontRef>
          </p:style>
          <p:txBody>
            <a:bodyPr spcFirstLastPara="0" vert="horz" wrap="square" lIns="203015" tIns="135" rIns="203014" bIns="134" numCol="1" spcCol="1270" anchor="ctr" anchorCtr="0">
              <a:noAutofit/>
            </a:bodyPr>
            <a:lstStyle/>
            <a:p>
              <a:pPr lvl="0" algn="ctr" defTabSz="222250">
                <a:lnSpc>
                  <a:spcPct val="90000"/>
                </a:lnSpc>
                <a:spcBef>
                  <a:spcPct val="0"/>
                </a:spcBef>
                <a:spcAft>
                  <a:spcPct val="35000"/>
                </a:spcAft>
              </a:pPr>
              <a:endParaRPr lang="ru-RU" sz="500" kern="1200"/>
            </a:p>
          </p:txBody>
        </p:sp>
        <p:sp>
          <p:nvSpPr>
            <p:cNvPr id="20" name="Полилиния 19"/>
            <p:cNvSpPr/>
            <p:nvPr/>
          </p:nvSpPr>
          <p:spPr>
            <a:xfrm>
              <a:off x="4880281" y="3096283"/>
              <a:ext cx="1001655" cy="2691432"/>
            </a:xfrm>
            <a:custGeom>
              <a:avLst/>
              <a:gdLst>
                <a:gd name="connsiteX0" fmla="*/ 0 w 1001655"/>
                <a:gd name="connsiteY0" fmla="*/ 100166 h 2691432"/>
                <a:gd name="connsiteX1" fmla="*/ 100166 w 1001655"/>
                <a:gd name="connsiteY1" fmla="*/ 0 h 2691432"/>
                <a:gd name="connsiteX2" fmla="*/ 901490 w 1001655"/>
                <a:gd name="connsiteY2" fmla="*/ 0 h 2691432"/>
                <a:gd name="connsiteX3" fmla="*/ 1001656 w 1001655"/>
                <a:gd name="connsiteY3" fmla="*/ 100166 h 2691432"/>
                <a:gd name="connsiteX4" fmla="*/ 1001655 w 1001655"/>
                <a:gd name="connsiteY4" fmla="*/ 2591267 h 2691432"/>
                <a:gd name="connsiteX5" fmla="*/ 901489 w 1001655"/>
                <a:gd name="connsiteY5" fmla="*/ 2691433 h 2691432"/>
                <a:gd name="connsiteX6" fmla="*/ 100166 w 1001655"/>
                <a:gd name="connsiteY6" fmla="*/ 2691432 h 2691432"/>
                <a:gd name="connsiteX7" fmla="*/ 0 w 1001655"/>
                <a:gd name="connsiteY7" fmla="*/ 2591266 h 2691432"/>
                <a:gd name="connsiteX8" fmla="*/ 0 w 1001655"/>
                <a:gd name="connsiteY8" fmla="*/ 100166 h 269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1655" h="2691432">
                  <a:moveTo>
                    <a:pt x="0" y="100166"/>
                  </a:moveTo>
                  <a:cubicBezTo>
                    <a:pt x="0" y="44846"/>
                    <a:pt x="44846" y="0"/>
                    <a:pt x="100166" y="0"/>
                  </a:cubicBezTo>
                  <a:lnTo>
                    <a:pt x="901490" y="0"/>
                  </a:lnTo>
                  <a:cubicBezTo>
                    <a:pt x="956810" y="0"/>
                    <a:pt x="1001656" y="44846"/>
                    <a:pt x="1001656" y="100166"/>
                  </a:cubicBezTo>
                  <a:cubicBezTo>
                    <a:pt x="1001656" y="930533"/>
                    <a:pt x="1001655" y="1760900"/>
                    <a:pt x="1001655" y="2591267"/>
                  </a:cubicBezTo>
                  <a:cubicBezTo>
                    <a:pt x="1001655" y="2646587"/>
                    <a:pt x="956809" y="2691433"/>
                    <a:pt x="901489" y="2691433"/>
                  </a:cubicBezTo>
                  <a:lnTo>
                    <a:pt x="100166" y="2691432"/>
                  </a:lnTo>
                  <a:cubicBezTo>
                    <a:pt x="44846" y="2691432"/>
                    <a:pt x="0" y="2646586"/>
                    <a:pt x="0" y="2591266"/>
                  </a:cubicBezTo>
                  <a:lnTo>
                    <a:pt x="0" y="100166"/>
                  </a:lnTo>
                  <a:close/>
                </a:path>
              </a:pathLst>
            </a:custGeom>
            <a:solidFill>
              <a:schemeClr val="accent5">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27" tIns="38227" rIns="38227" bIns="38227" numCol="1" spcCol="1270" anchor="ctr" anchorCtr="0">
              <a:noAutofit/>
            </a:bodyPr>
            <a:lstStyle/>
            <a:p>
              <a:pPr lvl="0" algn="ctr" defTabSz="622300">
                <a:lnSpc>
                  <a:spcPct val="90000"/>
                </a:lnSpc>
                <a:spcBef>
                  <a:spcPct val="0"/>
                </a:spcBef>
                <a:spcAft>
                  <a:spcPct val="35000"/>
                </a:spcAft>
              </a:pPr>
              <a:r>
                <a:rPr lang="ru-RU" sz="1600" kern="1200" dirty="0">
                  <a:solidFill>
                    <a:schemeClr val="bg1">
                      <a:lumMod val="95000"/>
                    </a:schemeClr>
                  </a:solidFill>
                  <a:latin typeface="Arial" charset="0"/>
                </a:rPr>
                <a:t>Сотрудник не выключил фары </a:t>
              </a:r>
            </a:p>
          </p:txBody>
        </p:sp>
      </p:grpSp>
      <p:grpSp>
        <p:nvGrpSpPr>
          <p:cNvPr id="10" name="Группа 29"/>
          <p:cNvGrpSpPr/>
          <p:nvPr/>
        </p:nvGrpSpPr>
        <p:grpSpPr>
          <a:xfrm>
            <a:off x="5868115" y="2022620"/>
            <a:ext cx="1632317" cy="3445307"/>
            <a:chOff x="5881936" y="1644650"/>
            <a:chExt cx="1502482" cy="4440238"/>
          </a:xfrm>
        </p:grpSpPr>
        <p:sp>
          <p:nvSpPr>
            <p:cNvPr id="15" name="Полилиния 14"/>
            <p:cNvSpPr/>
            <p:nvPr/>
          </p:nvSpPr>
          <p:spPr>
            <a:xfrm>
              <a:off x="6182432" y="1644650"/>
              <a:ext cx="1201986" cy="4440238"/>
            </a:xfrm>
            <a:custGeom>
              <a:avLst/>
              <a:gdLst>
                <a:gd name="connsiteX0" fmla="*/ 0 w 1201986"/>
                <a:gd name="connsiteY0" fmla="*/ 120199 h 4440238"/>
                <a:gd name="connsiteX1" fmla="*/ 120199 w 1201986"/>
                <a:gd name="connsiteY1" fmla="*/ 0 h 4440238"/>
                <a:gd name="connsiteX2" fmla="*/ 1081787 w 1201986"/>
                <a:gd name="connsiteY2" fmla="*/ 0 h 4440238"/>
                <a:gd name="connsiteX3" fmla="*/ 1201986 w 1201986"/>
                <a:gd name="connsiteY3" fmla="*/ 120199 h 4440238"/>
                <a:gd name="connsiteX4" fmla="*/ 1201986 w 1201986"/>
                <a:gd name="connsiteY4" fmla="*/ 4320039 h 4440238"/>
                <a:gd name="connsiteX5" fmla="*/ 1081787 w 1201986"/>
                <a:gd name="connsiteY5" fmla="*/ 4440238 h 4440238"/>
                <a:gd name="connsiteX6" fmla="*/ 120199 w 1201986"/>
                <a:gd name="connsiteY6" fmla="*/ 4440238 h 4440238"/>
                <a:gd name="connsiteX7" fmla="*/ 0 w 1201986"/>
                <a:gd name="connsiteY7" fmla="*/ 4320039 h 4440238"/>
                <a:gd name="connsiteX8" fmla="*/ 0 w 1201986"/>
                <a:gd name="connsiteY8" fmla="*/ 120199 h 4440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1986" h="4440238">
                  <a:moveTo>
                    <a:pt x="0" y="120199"/>
                  </a:moveTo>
                  <a:cubicBezTo>
                    <a:pt x="0" y="53815"/>
                    <a:pt x="53815" y="0"/>
                    <a:pt x="120199" y="0"/>
                  </a:cubicBezTo>
                  <a:lnTo>
                    <a:pt x="1081787" y="0"/>
                  </a:lnTo>
                  <a:cubicBezTo>
                    <a:pt x="1148171" y="0"/>
                    <a:pt x="1201986" y="53815"/>
                    <a:pt x="1201986" y="120199"/>
                  </a:cubicBezTo>
                  <a:lnTo>
                    <a:pt x="1201986" y="4320039"/>
                  </a:lnTo>
                  <a:cubicBezTo>
                    <a:pt x="1201986" y="4386423"/>
                    <a:pt x="1148171" y="4440238"/>
                    <a:pt x="1081787" y="4440238"/>
                  </a:cubicBezTo>
                  <a:lnTo>
                    <a:pt x="120199" y="4440238"/>
                  </a:lnTo>
                  <a:cubicBezTo>
                    <a:pt x="53815" y="4440238"/>
                    <a:pt x="0" y="4386423"/>
                    <a:pt x="0" y="4320039"/>
                  </a:cubicBezTo>
                  <a:lnTo>
                    <a:pt x="0" y="120199"/>
                  </a:lnTo>
                  <a:close/>
                </a:path>
              </a:pathLst>
            </a:custGeom>
            <a:solidFill>
              <a:schemeClr val="accent5">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13792" tIns="113792" rIns="113792" bIns="3221959" numCol="1" spcCol="1270" anchor="ctr" anchorCtr="0">
              <a:noAutofit/>
            </a:bodyPr>
            <a:lstStyle/>
            <a:p>
              <a:pPr lvl="0" algn="ctr" defTabSz="711200">
                <a:lnSpc>
                  <a:spcPct val="90000"/>
                </a:lnSpc>
                <a:spcBef>
                  <a:spcPct val="0"/>
                </a:spcBef>
                <a:spcAft>
                  <a:spcPct val="35000"/>
                </a:spcAft>
              </a:pPr>
              <a:endParaRPr lang="en-US" sz="1600" kern="1200" dirty="0"/>
            </a:p>
            <a:p>
              <a:pPr lvl="0" algn="ctr" defTabSz="711200">
                <a:lnSpc>
                  <a:spcPct val="90000"/>
                </a:lnSpc>
                <a:spcBef>
                  <a:spcPct val="0"/>
                </a:spcBef>
                <a:spcAft>
                  <a:spcPct val="35000"/>
                </a:spcAft>
              </a:pPr>
              <a:r>
                <a:rPr lang="ru-RU" sz="1600" kern="1200" dirty="0"/>
                <a:t>Почему №4</a:t>
              </a:r>
            </a:p>
          </p:txBody>
        </p:sp>
        <p:sp>
          <p:nvSpPr>
            <p:cNvPr id="16" name="Полилиния 15"/>
            <p:cNvSpPr/>
            <p:nvPr/>
          </p:nvSpPr>
          <p:spPr>
            <a:xfrm flipH="1">
              <a:off x="5881936" y="4431848"/>
              <a:ext cx="400662" cy="20302"/>
            </a:xfrm>
            <a:custGeom>
              <a:avLst/>
              <a:gdLst>
                <a:gd name="connsiteX0" fmla="*/ 0 w 400662"/>
                <a:gd name="connsiteY0" fmla="*/ 10151 h 20302"/>
                <a:gd name="connsiteX1" fmla="*/ 400662 w 400662"/>
                <a:gd name="connsiteY1" fmla="*/ 10151 h 20302"/>
              </a:gdLst>
              <a:ahLst/>
              <a:cxnLst>
                <a:cxn ang="0">
                  <a:pos x="connsiteX0" y="connsiteY0"/>
                </a:cxn>
                <a:cxn ang="0">
                  <a:pos x="connsiteX1" y="connsiteY1"/>
                </a:cxn>
              </a:cxnLst>
              <a:rect l="l" t="t" r="r" b="b"/>
              <a:pathLst>
                <a:path w="400662" h="20302">
                  <a:moveTo>
                    <a:pt x="0" y="10151"/>
                  </a:moveTo>
                  <a:lnTo>
                    <a:pt x="400662" y="10151"/>
                  </a:lnTo>
                </a:path>
              </a:pathLst>
            </a:custGeom>
            <a:noFill/>
            <a:ln w="38100">
              <a:solidFill>
                <a:schemeClr val="tx1"/>
              </a:solidFill>
              <a:headEnd type="none" w="med" len="med"/>
              <a:tailEnd type="triangle" w="med" len="med"/>
            </a:ln>
          </p:spPr>
          <p:style>
            <a:lnRef idx="1">
              <a:schemeClr val="accent2"/>
            </a:lnRef>
            <a:fillRef idx="0">
              <a:schemeClr val="accent2"/>
            </a:fillRef>
            <a:effectRef idx="0">
              <a:schemeClr val="accent2"/>
            </a:effectRef>
            <a:fontRef idx="minor">
              <a:schemeClr val="tx1">
                <a:hueOff val="0"/>
                <a:satOff val="0"/>
                <a:lumOff val="0"/>
                <a:alphaOff val="0"/>
              </a:schemeClr>
            </a:fontRef>
          </p:style>
          <p:txBody>
            <a:bodyPr spcFirstLastPara="0" vert="horz" wrap="square" lIns="203014" tIns="135" rIns="203015" bIns="134" numCol="1" spcCol="1270" anchor="ctr" anchorCtr="0">
              <a:noAutofit/>
            </a:bodyPr>
            <a:lstStyle/>
            <a:p>
              <a:pPr lvl="0" algn="ctr" defTabSz="222250">
                <a:lnSpc>
                  <a:spcPct val="90000"/>
                </a:lnSpc>
                <a:spcBef>
                  <a:spcPct val="0"/>
                </a:spcBef>
                <a:spcAft>
                  <a:spcPct val="35000"/>
                </a:spcAft>
              </a:pPr>
              <a:endParaRPr lang="ru-RU" sz="500" kern="1200"/>
            </a:p>
          </p:txBody>
        </p:sp>
        <p:sp>
          <p:nvSpPr>
            <p:cNvPr id="17" name="Полилиния 16"/>
            <p:cNvSpPr/>
            <p:nvPr/>
          </p:nvSpPr>
          <p:spPr>
            <a:xfrm>
              <a:off x="6282598" y="3096283"/>
              <a:ext cx="1001655" cy="2691432"/>
            </a:xfrm>
            <a:custGeom>
              <a:avLst/>
              <a:gdLst>
                <a:gd name="connsiteX0" fmla="*/ 0 w 1001655"/>
                <a:gd name="connsiteY0" fmla="*/ 100166 h 2691432"/>
                <a:gd name="connsiteX1" fmla="*/ 100166 w 1001655"/>
                <a:gd name="connsiteY1" fmla="*/ 0 h 2691432"/>
                <a:gd name="connsiteX2" fmla="*/ 901490 w 1001655"/>
                <a:gd name="connsiteY2" fmla="*/ 0 h 2691432"/>
                <a:gd name="connsiteX3" fmla="*/ 1001656 w 1001655"/>
                <a:gd name="connsiteY3" fmla="*/ 100166 h 2691432"/>
                <a:gd name="connsiteX4" fmla="*/ 1001655 w 1001655"/>
                <a:gd name="connsiteY4" fmla="*/ 2591267 h 2691432"/>
                <a:gd name="connsiteX5" fmla="*/ 901489 w 1001655"/>
                <a:gd name="connsiteY5" fmla="*/ 2691433 h 2691432"/>
                <a:gd name="connsiteX6" fmla="*/ 100166 w 1001655"/>
                <a:gd name="connsiteY6" fmla="*/ 2691432 h 2691432"/>
                <a:gd name="connsiteX7" fmla="*/ 0 w 1001655"/>
                <a:gd name="connsiteY7" fmla="*/ 2591266 h 2691432"/>
                <a:gd name="connsiteX8" fmla="*/ 0 w 1001655"/>
                <a:gd name="connsiteY8" fmla="*/ 100166 h 269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1655" h="2691432">
                  <a:moveTo>
                    <a:pt x="0" y="100166"/>
                  </a:moveTo>
                  <a:cubicBezTo>
                    <a:pt x="0" y="44846"/>
                    <a:pt x="44846" y="0"/>
                    <a:pt x="100166" y="0"/>
                  </a:cubicBezTo>
                  <a:lnTo>
                    <a:pt x="901490" y="0"/>
                  </a:lnTo>
                  <a:cubicBezTo>
                    <a:pt x="956810" y="0"/>
                    <a:pt x="1001656" y="44846"/>
                    <a:pt x="1001656" y="100166"/>
                  </a:cubicBezTo>
                  <a:cubicBezTo>
                    <a:pt x="1001656" y="930533"/>
                    <a:pt x="1001655" y="1760900"/>
                    <a:pt x="1001655" y="2591267"/>
                  </a:cubicBezTo>
                  <a:cubicBezTo>
                    <a:pt x="1001655" y="2646587"/>
                    <a:pt x="956809" y="2691433"/>
                    <a:pt x="901489" y="2691433"/>
                  </a:cubicBezTo>
                  <a:lnTo>
                    <a:pt x="100166" y="2691432"/>
                  </a:lnTo>
                  <a:cubicBezTo>
                    <a:pt x="44846" y="2691432"/>
                    <a:pt x="0" y="2646586"/>
                    <a:pt x="0" y="2591266"/>
                  </a:cubicBezTo>
                  <a:lnTo>
                    <a:pt x="0" y="100166"/>
                  </a:lnTo>
                  <a:close/>
                </a:path>
              </a:pathLst>
            </a:custGeom>
            <a:solidFill>
              <a:schemeClr val="accent5">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27" tIns="38227" rIns="38227" bIns="38227" numCol="1" spcCol="1270" anchor="ctr" anchorCtr="0">
              <a:noAutofit/>
            </a:bodyPr>
            <a:lstStyle/>
            <a:p>
              <a:pPr lvl="0" algn="ctr" defTabSz="622300">
                <a:lnSpc>
                  <a:spcPct val="90000"/>
                </a:lnSpc>
                <a:spcBef>
                  <a:spcPct val="0"/>
                </a:spcBef>
                <a:spcAft>
                  <a:spcPct val="35000"/>
                </a:spcAft>
              </a:pPr>
              <a:r>
                <a:rPr lang="ru-RU" sz="1600" kern="1200" dirty="0">
                  <a:solidFill>
                    <a:schemeClr val="bg1">
                      <a:lumMod val="95000"/>
                    </a:schemeClr>
                  </a:solidFill>
                  <a:latin typeface="Arial" charset="0"/>
                </a:rPr>
                <a:t>Забыл</a:t>
              </a:r>
              <a:endParaRPr lang="ru-RU" sz="1600" kern="1200" dirty="0">
                <a:solidFill>
                  <a:schemeClr val="bg1">
                    <a:lumMod val="95000"/>
                  </a:schemeClr>
                </a:solidFill>
              </a:endParaRPr>
            </a:p>
          </p:txBody>
        </p:sp>
      </p:grpSp>
      <p:grpSp>
        <p:nvGrpSpPr>
          <p:cNvPr id="11" name="Группа 30"/>
          <p:cNvGrpSpPr/>
          <p:nvPr/>
        </p:nvGrpSpPr>
        <p:grpSpPr>
          <a:xfrm>
            <a:off x="7391611" y="2022620"/>
            <a:ext cx="1632318" cy="3445307"/>
            <a:chOff x="7284253" y="1644650"/>
            <a:chExt cx="1502483" cy="4440238"/>
          </a:xfrm>
        </p:grpSpPr>
        <p:sp>
          <p:nvSpPr>
            <p:cNvPr id="12" name="Полилиния 11"/>
            <p:cNvSpPr/>
            <p:nvPr/>
          </p:nvSpPr>
          <p:spPr>
            <a:xfrm>
              <a:off x="7584750" y="1644650"/>
              <a:ext cx="1201986" cy="4440238"/>
            </a:xfrm>
            <a:custGeom>
              <a:avLst/>
              <a:gdLst>
                <a:gd name="connsiteX0" fmla="*/ 0 w 1201986"/>
                <a:gd name="connsiteY0" fmla="*/ 120199 h 4440238"/>
                <a:gd name="connsiteX1" fmla="*/ 120199 w 1201986"/>
                <a:gd name="connsiteY1" fmla="*/ 0 h 4440238"/>
                <a:gd name="connsiteX2" fmla="*/ 1081787 w 1201986"/>
                <a:gd name="connsiteY2" fmla="*/ 0 h 4440238"/>
                <a:gd name="connsiteX3" fmla="*/ 1201986 w 1201986"/>
                <a:gd name="connsiteY3" fmla="*/ 120199 h 4440238"/>
                <a:gd name="connsiteX4" fmla="*/ 1201986 w 1201986"/>
                <a:gd name="connsiteY4" fmla="*/ 4320039 h 4440238"/>
                <a:gd name="connsiteX5" fmla="*/ 1081787 w 1201986"/>
                <a:gd name="connsiteY5" fmla="*/ 4440238 h 4440238"/>
                <a:gd name="connsiteX6" fmla="*/ 120199 w 1201986"/>
                <a:gd name="connsiteY6" fmla="*/ 4440238 h 4440238"/>
                <a:gd name="connsiteX7" fmla="*/ 0 w 1201986"/>
                <a:gd name="connsiteY7" fmla="*/ 4320039 h 4440238"/>
                <a:gd name="connsiteX8" fmla="*/ 0 w 1201986"/>
                <a:gd name="connsiteY8" fmla="*/ 120199 h 4440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1986" h="4440238">
                  <a:moveTo>
                    <a:pt x="0" y="120199"/>
                  </a:moveTo>
                  <a:cubicBezTo>
                    <a:pt x="0" y="53815"/>
                    <a:pt x="53815" y="0"/>
                    <a:pt x="120199" y="0"/>
                  </a:cubicBezTo>
                  <a:lnTo>
                    <a:pt x="1081787" y="0"/>
                  </a:lnTo>
                  <a:cubicBezTo>
                    <a:pt x="1148171" y="0"/>
                    <a:pt x="1201986" y="53815"/>
                    <a:pt x="1201986" y="120199"/>
                  </a:cubicBezTo>
                  <a:lnTo>
                    <a:pt x="1201986" y="4320039"/>
                  </a:lnTo>
                  <a:cubicBezTo>
                    <a:pt x="1201986" y="4386423"/>
                    <a:pt x="1148171" y="4440238"/>
                    <a:pt x="1081787" y="4440238"/>
                  </a:cubicBezTo>
                  <a:lnTo>
                    <a:pt x="120199" y="4440238"/>
                  </a:lnTo>
                  <a:cubicBezTo>
                    <a:pt x="53815" y="4440238"/>
                    <a:pt x="0" y="4386423"/>
                    <a:pt x="0" y="4320039"/>
                  </a:cubicBezTo>
                  <a:lnTo>
                    <a:pt x="0" y="120199"/>
                  </a:lnTo>
                  <a:close/>
                </a:path>
              </a:pathLst>
            </a:custGeom>
            <a:solidFill>
              <a:schemeClr val="accent2">
                <a:lumMod val="40000"/>
                <a:lumOff val="60000"/>
              </a:schemeClr>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13792" tIns="113792" rIns="113792" bIns="3221959" numCol="1" spcCol="1270" anchor="ctr" anchorCtr="0">
              <a:noAutofit/>
            </a:bodyPr>
            <a:lstStyle/>
            <a:p>
              <a:pPr lvl="0" algn="ctr" defTabSz="711200">
                <a:lnSpc>
                  <a:spcPct val="90000"/>
                </a:lnSpc>
                <a:spcBef>
                  <a:spcPct val="0"/>
                </a:spcBef>
                <a:spcAft>
                  <a:spcPct val="35000"/>
                </a:spcAft>
              </a:pPr>
              <a:endParaRPr lang="en-US" sz="1600" kern="1200" dirty="0"/>
            </a:p>
            <a:p>
              <a:pPr lvl="0" algn="ctr" defTabSz="711200">
                <a:lnSpc>
                  <a:spcPct val="90000"/>
                </a:lnSpc>
                <a:spcBef>
                  <a:spcPct val="0"/>
                </a:spcBef>
                <a:spcAft>
                  <a:spcPct val="35000"/>
                </a:spcAft>
              </a:pPr>
              <a:r>
                <a:rPr lang="ru-RU" sz="1600" b="1" kern="1200" dirty="0"/>
                <a:t>Корневая причина</a:t>
              </a:r>
            </a:p>
          </p:txBody>
        </p:sp>
        <p:sp>
          <p:nvSpPr>
            <p:cNvPr id="13" name="Полилиния 12"/>
            <p:cNvSpPr/>
            <p:nvPr/>
          </p:nvSpPr>
          <p:spPr>
            <a:xfrm flipH="1">
              <a:off x="7284253" y="4431848"/>
              <a:ext cx="400662" cy="20302"/>
            </a:xfrm>
            <a:custGeom>
              <a:avLst/>
              <a:gdLst>
                <a:gd name="connsiteX0" fmla="*/ 0 w 400662"/>
                <a:gd name="connsiteY0" fmla="*/ 10151 h 20302"/>
                <a:gd name="connsiteX1" fmla="*/ 400662 w 400662"/>
                <a:gd name="connsiteY1" fmla="*/ 10151 h 20302"/>
              </a:gdLst>
              <a:ahLst/>
              <a:cxnLst>
                <a:cxn ang="0">
                  <a:pos x="connsiteX0" y="connsiteY0"/>
                </a:cxn>
                <a:cxn ang="0">
                  <a:pos x="connsiteX1" y="connsiteY1"/>
                </a:cxn>
              </a:cxnLst>
              <a:rect l="l" t="t" r="r" b="b"/>
              <a:pathLst>
                <a:path w="400662" h="20302">
                  <a:moveTo>
                    <a:pt x="0" y="10151"/>
                  </a:moveTo>
                  <a:lnTo>
                    <a:pt x="400662" y="10151"/>
                  </a:lnTo>
                </a:path>
              </a:pathLst>
            </a:custGeom>
            <a:noFill/>
            <a:ln w="38100">
              <a:solidFill>
                <a:schemeClr val="tx1"/>
              </a:solidFill>
              <a:headEnd type="none" w="med" len="med"/>
              <a:tailEnd type="triangle" w="med" len="med"/>
            </a:ln>
          </p:spPr>
          <p:style>
            <a:lnRef idx="1">
              <a:schemeClr val="accent2"/>
            </a:lnRef>
            <a:fillRef idx="0">
              <a:schemeClr val="accent2"/>
            </a:fillRef>
            <a:effectRef idx="0">
              <a:schemeClr val="accent2"/>
            </a:effectRef>
            <a:fontRef idx="minor">
              <a:schemeClr val="tx1">
                <a:hueOff val="0"/>
                <a:satOff val="0"/>
                <a:lumOff val="0"/>
                <a:alphaOff val="0"/>
              </a:schemeClr>
            </a:fontRef>
          </p:style>
          <p:txBody>
            <a:bodyPr spcFirstLastPara="0" vert="horz" wrap="square" lIns="203015" tIns="135" rIns="203014" bIns="134" numCol="1" spcCol="1270" anchor="ctr" anchorCtr="0">
              <a:noAutofit/>
            </a:bodyPr>
            <a:lstStyle/>
            <a:p>
              <a:pPr lvl="0" algn="ctr" defTabSz="222250">
                <a:lnSpc>
                  <a:spcPct val="90000"/>
                </a:lnSpc>
                <a:spcBef>
                  <a:spcPct val="0"/>
                </a:spcBef>
                <a:spcAft>
                  <a:spcPct val="35000"/>
                </a:spcAft>
              </a:pPr>
              <a:endParaRPr lang="ru-RU" sz="500" kern="1200"/>
            </a:p>
          </p:txBody>
        </p:sp>
        <p:sp>
          <p:nvSpPr>
            <p:cNvPr id="14" name="Полилиния 13"/>
            <p:cNvSpPr/>
            <p:nvPr/>
          </p:nvSpPr>
          <p:spPr>
            <a:xfrm>
              <a:off x="7684915" y="3096283"/>
              <a:ext cx="1001655" cy="2691432"/>
            </a:xfrm>
            <a:custGeom>
              <a:avLst/>
              <a:gdLst>
                <a:gd name="connsiteX0" fmla="*/ 0 w 1001655"/>
                <a:gd name="connsiteY0" fmla="*/ 100166 h 2691432"/>
                <a:gd name="connsiteX1" fmla="*/ 100166 w 1001655"/>
                <a:gd name="connsiteY1" fmla="*/ 0 h 2691432"/>
                <a:gd name="connsiteX2" fmla="*/ 901490 w 1001655"/>
                <a:gd name="connsiteY2" fmla="*/ 0 h 2691432"/>
                <a:gd name="connsiteX3" fmla="*/ 1001656 w 1001655"/>
                <a:gd name="connsiteY3" fmla="*/ 100166 h 2691432"/>
                <a:gd name="connsiteX4" fmla="*/ 1001655 w 1001655"/>
                <a:gd name="connsiteY4" fmla="*/ 2591267 h 2691432"/>
                <a:gd name="connsiteX5" fmla="*/ 901489 w 1001655"/>
                <a:gd name="connsiteY5" fmla="*/ 2691433 h 2691432"/>
                <a:gd name="connsiteX6" fmla="*/ 100166 w 1001655"/>
                <a:gd name="connsiteY6" fmla="*/ 2691432 h 2691432"/>
                <a:gd name="connsiteX7" fmla="*/ 0 w 1001655"/>
                <a:gd name="connsiteY7" fmla="*/ 2591266 h 2691432"/>
                <a:gd name="connsiteX8" fmla="*/ 0 w 1001655"/>
                <a:gd name="connsiteY8" fmla="*/ 100166 h 269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1655" h="2691432">
                  <a:moveTo>
                    <a:pt x="0" y="100166"/>
                  </a:moveTo>
                  <a:cubicBezTo>
                    <a:pt x="0" y="44846"/>
                    <a:pt x="44846" y="0"/>
                    <a:pt x="100166" y="0"/>
                  </a:cubicBezTo>
                  <a:lnTo>
                    <a:pt x="901490" y="0"/>
                  </a:lnTo>
                  <a:cubicBezTo>
                    <a:pt x="956810" y="0"/>
                    <a:pt x="1001656" y="44846"/>
                    <a:pt x="1001656" y="100166"/>
                  </a:cubicBezTo>
                  <a:cubicBezTo>
                    <a:pt x="1001656" y="930533"/>
                    <a:pt x="1001655" y="1760900"/>
                    <a:pt x="1001655" y="2591267"/>
                  </a:cubicBezTo>
                  <a:cubicBezTo>
                    <a:pt x="1001655" y="2646587"/>
                    <a:pt x="956809" y="2691433"/>
                    <a:pt x="901489" y="2691433"/>
                  </a:cubicBezTo>
                  <a:lnTo>
                    <a:pt x="100166" y="2691432"/>
                  </a:lnTo>
                  <a:cubicBezTo>
                    <a:pt x="44846" y="2691432"/>
                    <a:pt x="0" y="2646586"/>
                    <a:pt x="0" y="2591266"/>
                  </a:cubicBezTo>
                  <a:lnTo>
                    <a:pt x="0" y="100166"/>
                  </a:lnTo>
                  <a:close/>
                </a:path>
              </a:pathLst>
            </a:custGeom>
            <a:solidFill>
              <a:schemeClr val="accent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27" tIns="38227" rIns="38227" bIns="38227" numCol="1" spcCol="1270" anchor="ctr" anchorCtr="0">
              <a:noAutofit/>
            </a:bodyPr>
            <a:lstStyle/>
            <a:p>
              <a:pPr lvl="0" algn="ctr" defTabSz="622300">
                <a:lnSpc>
                  <a:spcPct val="90000"/>
                </a:lnSpc>
                <a:spcBef>
                  <a:spcPct val="0"/>
                </a:spcBef>
                <a:spcAft>
                  <a:spcPct val="35000"/>
                </a:spcAft>
              </a:pPr>
              <a:r>
                <a:rPr lang="ru-RU" sz="1600" kern="1200" dirty="0">
                  <a:solidFill>
                    <a:schemeClr val="bg1">
                      <a:lumMod val="95000"/>
                    </a:schemeClr>
                  </a:solidFill>
                  <a:latin typeface="Arial" charset="0"/>
                </a:rPr>
                <a:t>Нет системы </a:t>
              </a:r>
              <a:r>
                <a:rPr lang="ru-RU" sz="1600" kern="1200" dirty="0" err="1">
                  <a:solidFill>
                    <a:schemeClr val="bg1">
                      <a:lumMod val="95000"/>
                    </a:schemeClr>
                  </a:solidFill>
                  <a:latin typeface="Arial" charset="0"/>
                </a:rPr>
                <a:t>сигнали-зации</a:t>
              </a:r>
              <a:r>
                <a:rPr lang="ru-RU" sz="1600" kern="1200" dirty="0">
                  <a:solidFill>
                    <a:schemeClr val="bg1">
                      <a:lumMod val="95000"/>
                    </a:schemeClr>
                  </a:solidFill>
                  <a:latin typeface="Arial" charset="0"/>
                </a:rPr>
                <a:t> </a:t>
              </a:r>
              <a:br>
                <a:rPr lang="ru-RU" sz="1600" kern="1200" dirty="0">
                  <a:solidFill>
                    <a:schemeClr val="bg1">
                      <a:lumMod val="95000"/>
                    </a:schemeClr>
                  </a:solidFill>
                  <a:latin typeface="Arial" charset="0"/>
                </a:rPr>
              </a:br>
              <a:r>
                <a:rPr lang="ru-RU" sz="1600" kern="1200" dirty="0">
                  <a:solidFill>
                    <a:schemeClr val="bg1">
                      <a:lumMod val="95000"/>
                    </a:schemeClr>
                  </a:solidFill>
                  <a:latin typeface="Arial" charset="0"/>
                </a:rPr>
                <a:t>о такого рода ошибках</a:t>
              </a:r>
            </a:p>
          </p:txBody>
        </p:sp>
      </p:grpSp>
    </p:spTree>
    <p:extLst>
      <p:ext uri="{BB962C8B-B14F-4D97-AF65-F5344CB8AC3E}">
        <p14:creationId xmlns:p14="http://schemas.microsoft.com/office/powerpoint/2010/main" val="3289074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Сила вопроса «Почему?»</a:t>
            </a:r>
          </a:p>
        </p:txBody>
      </p:sp>
      <p:sp>
        <p:nvSpPr>
          <p:cNvPr id="4" name="Номер слайда 3"/>
          <p:cNvSpPr>
            <a:spLocks noGrp="1"/>
          </p:cNvSpPr>
          <p:nvPr>
            <p:ph type="sldNum" sz="quarter" idx="12"/>
          </p:nvPr>
        </p:nvSpPr>
        <p:spPr/>
        <p:txBody>
          <a:bodyPr/>
          <a:lstStyle/>
          <a:p>
            <a:fld id="{C33C34FD-A43B-634A-9B8C-9626670F7CE8}" type="slidenum">
              <a:rPr lang="en-US" smtClean="0"/>
              <a:pPr/>
              <a:t>63</a:t>
            </a:fld>
            <a:endParaRPr lang="en-US"/>
          </a:p>
        </p:txBody>
      </p:sp>
      <p:sp>
        <p:nvSpPr>
          <p:cNvPr id="6" name="TextBox 5"/>
          <p:cNvSpPr txBox="1"/>
          <p:nvPr/>
        </p:nvSpPr>
        <p:spPr>
          <a:xfrm>
            <a:off x="4652224" y="1534578"/>
            <a:ext cx="3668617" cy="4272067"/>
          </a:xfrm>
          <a:prstGeom prst="rect">
            <a:avLst/>
          </a:prstGeom>
          <a:noFill/>
        </p:spPr>
        <p:txBody>
          <a:bodyPr wrap="square" rtlCol="0">
            <a:spAutoFit/>
          </a:bodyPr>
          <a:lstStyle/>
          <a:p>
            <a:pPr>
              <a:lnSpc>
                <a:spcPct val="114000"/>
              </a:lnSpc>
            </a:pPr>
            <a:r>
              <a:rPr lang="ru-RU" sz="2000" dirty="0"/>
              <a:t>Не было гвоздя – </a:t>
            </a:r>
          </a:p>
          <a:p>
            <a:pPr>
              <a:lnSpc>
                <a:spcPct val="114000"/>
              </a:lnSpc>
            </a:pPr>
            <a:r>
              <a:rPr lang="ru-RU" sz="2000" dirty="0"/>
              <a:t>Подкова пропала.</a:t>
            </a:r>
          </a:p>
          <a:p>
            <a:pPr>
              <a:lnSpc>
                <a:spcPct val="114000"/>
              </a:lnSpc>
            </a:pPr>
            <a:r>
              <a:rPr lang="ru-RU" sz="2000" dirty="0"/>
              <a:t>Не было подковы – </a:t>
            </a:r>
          </a:p>
          <a:p>
            <a:pPr>
              <a:lnSpc>
                <a:spcPct val="114000"/>
              </a:lnSpc>
            </a:pPr>
            <a:r>
              <a:rPr lang="ru-RU" sz="2000" dirty="0"/>
              <a:t>Лошадь захромала.</a:t>
            </a:r>
          </a:p>
          <a:p>
            <a:pPr>
              <a:lnSpc>
                <a:spcPct val="114000"/>
              </a:lnSpc>
            </a:pPr>
            <a:r>
              <a:rPr lang="ru-RU" sz="2000" dirty="0"/>
              <a:t>Лошадь захромала – </a:t>
            </a:r>
          </a:p>
          <a:p>
            <a:pPr>
              <a:lnSpc>
                <a:spcPct val="114000"/>
              </a:lnSpc>
            </a:pPr>
            <a:r>
              <a:rPr lang="ru-RU" sz="2000" dirty="0"/>
              <a:t>Командир убит.</a:t>
            </a:r>
          </a:p>
          <a:p>
            <a:pPr>
              <a:lnSpc>
                <a:spcPct val="114000"/>
              </a:lnSpc>
            </a:pPr>
            <a:r>
              <a:rPr lang="ru-RU" sz="2000" dirty="0"/>
              <a:t>Конница разбита – </a:t>
            </a:r>
          </a:p>
          <a:p>
            <a:pPr>
              <a:lnSpc>
                <a:spcPct val="114000"/>
              </a:lnSpc>
            </a:pPr>
            <a:r>
              <a:rPr lang="ru-RU" sz="2000" dirty="0"/>
              <a:t>Армия бежит.</a:t>
            </a:r>
          </a:p>
          <a:p>
            <a:pPr>
              <a:lnSpc>
                <a:spcPct val="114000"/>
              </a:lnSpc>
            </a:pPr>
            <a:r>
              <a:rPr lang="ru-RU" sz="2000" dirty="0"/>
              <a:t>Враг вступает в город,</a:t>
            </a:r>
          </a:p>
          <a:p>
            <a:pPr>
              <a:lnSpc>
                <a:spcPct val="114000"/>
              </a:lnSpc>
            </a:pPr>
            <a:r>
              <a:rPr lang="ru-RU" sz="2000" dirty="0"/>
              <a:t>Пленных не щадя,</a:t>
            </a:r>
          </a:p>
          <a:p>
            <a:pPr>
              <a:lnSpc>
                <a:spcPct val="114000"/>
              </a:lnSpc>
            </a:pPr>
            <a:r>
              <a:rPr lang="ru-RU" sz="2000" dirty="0"/>
              <a:t>От того, что в кузнице</a:t>
            </a:r>
          </a:p>
          <a:p>
            <a:pPr>
              <a:lnSpc>
                <a:spcPct val="114000"/>
              </a:lnSpc>
            </a:pPr>
            <a:r>
              <a:rPr lang="ru-RU" sz="2000" dirty="0"/>
              <a:t>Не было гвоздя.</a:t>
            </a:r>
          </a:p>
        </p:txBody>
      </p:sp>
      <p:pic>
        <p:nvPicPr>
          <p:cNvPr id="5126" name="Picture 6" descr="http://www.councilofelrond.com/albums/album12/11_DW.jpg"/>
          <p:cNvPicPr>
            <a:picLocks noChangeAspect="1" noChangeArrowheads="1"/>
          </p:cNvPicPr>
          <p:nvPr/>
        </p:nvPicPr>
        <p:blipFill rotWithShape="1">
          <a:blip r:embed="rId2">
            <a:extLst>
              <a:ext uri="{28A0092B-C50C-407E-A947-70E740481C1C}">
                <a14:useLocalDpi xmlns:a14="http://schemas.microsoft.com/office/drawing/2010/main" val="0"/>
              </a:ext>
            </a:extLst>
          </a:blip>
          <a:srcRect l="19413" r="14683"/>
          <a:stretch/>
        </p:blipFill>
        <p:spPr bwMode="auto">
          <a:xfrm>
            <a:off x="457200" y="2296886"/>
            <a:ext cx="3766457" cy="2857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90945" y="6388446"/>
            <a:ext cx="3172691" cy="369332"/>
          </a:xfrm>
          <a:prstGeom prst="rect">
            <a:avLst/>
          </a:prstGeom>
          <a:noFill/>
        </p:spPr>
        <p:txBody>
          <a:bodyPr wrap="square" rtlCol="0">
            <a:spAutoFit/>
          </a:bodyPr>
          <a:lstStyle/>
          <a:p>
            <a:r>
              <a:rPr lang="ru-RU" dirty="0"/>
              <a:t>Пер. С. Маршак</a:t>
            </a:r>
          </a:p>
        </p:txBody>
      </p:sp>
      <p:cxnSp>
        <p:nvCxnSpPr>
          <p:cNvPr id="8" name="Прямая соединительная линия 7"/>
          <p:cNvCxnSpPr/>
          <p:nvPr/>
        </p:nvCxnSpPr>
        <p:spPr>
          <a:xfrm>
            <a:off x="152400" y="6360736"/>
            <a:ext cx="7245927"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1188452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Проверьте логику</a:t>
            </a:r>
          </a:p>
        </p:txBody>
      </p:sp>
      <p:sp>
        <p:nvSpPr>
          <p:cNvPr id="4" name="Номер слайда 3"/>
          <p:cNvSpPr>
            <a:spLocks noGrp="1"/>
          </p:cNvSpPr>
          <p:nvPr>
            <p:ph type="sldNum" sz="quarter" idx="12"/>
          </p:nvPr>
        </p:nvSpPr>
        <p:spPr/>
        <p:txBody>
          <a:bodyPr/>
          <a:lstStyle/>
          <a:p>
            <a:fld id="{C33C34FD-A43B-634A-9B8C-9626670F7CE8}" type="slidenum">
              <a:rPr lang="en-US" smtClean="0"/>
              <a:pPr/>
              <a:t>64</a:t>
            </a:fld>
            <a:endParaRPr lang="en-US"/>
          </a:p>
        </p:txBody>
      </p:sp>
      <p:graphicFrame>
        <p:nvGraphicFramePr>
          <p:cNvPr id="5" name="Схема 4"/>
          <p:cNvGraphicFramePr/>
          <p:nvPr>
            <p:extLst>
              <p:ext uri="{D42A27DB-BD31-4B8C-83A1-F6EECF244321}">
                <p14:modId xmlns:p14="http://schemas.microsoft.com/office/powerpoint/2010/main" val="585674168"/>
              </p:ext>
            </p:extLst>
          </p:nvPr>
        </p:nvGraphicFramePr>
        <p:xfrm>
          <a:off x="419748" y="1818864"/>
          <a:ext cx="7880127" cy="48304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Объект 4"/>
          <p:cNvSpPr txBox="1">
            <a:spLocks/>
          </p:cNvSpPr>
          <p:nvPr/>
        </p:nvSpPr>
        <p:spPr bwMode="auto">
          <a:xfrm>
            <a:off x="1354079" y="1468438"/>
            <a:ext cx="1864852" cy="55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69081" indent="-269081" algn="l" rtl="0" eaLnBrk="1" fontAlgn="base" hangingPunct="1">
              <a:spcBef>
                <a:spcPct val="0"/>
              </a:spcBef>
              <a:spcAft>
                <a:spcPct val="30000"/>
              </a:spcAft>
              <a:buBlip>
                <a:blip r:embed="rId8"/>
              </a:buBlip>
              <a:defRPr sz="2100">
                <a:solidFill>
                  <a:schemeClr val="tx1"/>
                </a:solidFill>
                <a:latin typeface="+mn-lt"/>
                <a:ea typeface="+mn-ea"/>
                <a:cs typeface="+mn-cs"/>
              </a:defRPr>
            </a:lvl1pPr>
            <a:lvl2pPr marL="466725" indent="-196454" algn="l" rtl="0" eaLnBrk="1" fontAlgn="base" hangingPunct="1">
              <a:spcBef>
                <a:spcPct val="0"/>
              </a:spcBef>
              <a:spcAft>
                <a:spcPct val="30000"/>
              </a:spcAft>
              <a:buBlip>
                <a:blip r:embed="rId9"/>
              </a:buBlip>
              <a:defRPr sz="1800">
                <a:solidFill>
                  <a:schemeClr val="tx1"/>
                </a:solidFill>
                <a:latin typeface="+mn-lt"/>
              </a:defRPr>
            </a:lvl2pPr>
            <a:lvl3pPr marL="669131" indent="-201216" algn="l" rtl="0" eaLnBrk="1" fontAlgn="base" hangingPunct="1">
              <a:spcBef>
                <a:spcPct val="0"/>
              </a:spcBef>
              <a:spcAft>
                <a:spcPct val="30000"/>
              </a:spcAft>
              <a:buBlip>
                <a:blip r:embed="rId10"/>
              </a:buBlip>
              <a:defRPr sz="1650">
                <a:solidFill>
                  <a:schemeClr val="tx1"/>
                </a:solidFill>
                <a:latin typeface="+mn-lt"/>
              </a:defRPr>
            </a:lvl3pPr>
            <a:lvl4pPr marL="1248966" indent="-171450" algn="l" rtl="0" eaLnBrk="1" fontAlgn="base" hangingPunct="1">
              <a:spcBef>
                <a:spcPct val="20000"/>
              </a:spcBef>
              <a:spcAft>
                <a:spcPct val="0"/>
              </a:spcAft>
              <a:buChar char="–"/>
              <a:defRPr sz="1500">
                <a:solidFill>
                  <a:schemeClr val="tx1"/>
                </a:solidFill>
                <a:latin typeface="+mn-lt"/>
              </a:defRPr>
            </a:lvl4pPr>
            <a:lvl5pPr marL="1554956" indent="-171450" algn="l" rtl="0" eaLnBrk="1" fontAlgn="base" hangingPunct="1">
              <a:spcBef>
                <a:spcPct val="20000"/>
              </a:spcBef>
              <a:spcAft>
                <a:spcPct val="0"/>
              </a:spcAft>
              <a:buChar char="»"/>
              <a:defRPr sz="1500">
                <a:solidFill>
                  <a:schemeClr val="tx1"/>
                </a:solidFill>
                <a:latin typeface="+mn-lt"/>
              </a:defRPr>
            </a:lvl5pPr>
            <a:lvl6pPr marL="1897856" indent="-171450" algn="l" rtl="0" eaLnBrk="1" fontAlgn="base" hangingPunct="1">
              <a:spcBef>
                <a:spcPct val="20000"/>
              </a:spcBef>
              <a:spcAft>
                <a:spcPct val="0"/>
              </a:spcAft>
              <a:buChar char="»"/>
              <a:defRPr sz="1500">
                <a:solidFill>
                  <a:schemeClr val="tx1"/>
                </a:solidFill>
                <a:latin typeface="+mn-lt"/>
              </a:defRPr>
            </a:lvl6pPr>
            <a:lvl7pPr marL="2240756" indent="-171450" algn="l" rtl="0" eaLnBrk="1" fontAlgn="base" hangingPunct="1">
              <a:spcBef>
                <a:spcPct val="20000"/>
              </a:spcBef>
              <a:spcAft>
                <a:spcPct val="0"/>
              </a:spcAft>
              <a:buChar char="»"/>
              <a:defRPr sz="1500">
                <a:solidFill>
                  <a:schemeClr val="tx1"/>
                </a:solidFill>
                <a:latin typeface="+mn-lt"/>
              </a:defRPr>
            </a:lvl7pPr>
            <a:lvl8pPr marL="2583656" indent="-171450" algn="l" rtl="0" eaLnBrk="1" fontAlgn="base" hangingPunct="1">
              <a:spcBef>
                <a:spcPct val="20000"/>
              </a:spcBef>
              <a:spcAft>
                <a:spcPct val="0"/>
              </a:spcAft>
              <a:buChar char="»"/>
              <a:defRPr sz="1500">
                <a:solidFill>
                  <a:schemeClr val="tx1"/>
                </a:solidFill>
                <a:latin typeface="+mn-lt"/>
              </a:defRPr>
            </a:lvl8pPr>
            <a:lvl9pPr marL="2926556" indent="-171450" algn="l" rtl="0" eaLnBrk="1" fontAlgn="base" hangingPunct="1">
              <a:spcBef>
                <a:spcPct val="20000"/>
              </a:spcBef>
              <a:spcAft>
                <a:spcPct val="0"/>
              </a:spcAft>
              <a:buChar char="»"/>
              <a:defRPr sz="1500">
                <a:solidFill>
                  <a:schemeClr val="tx1"/>
                </a:solidFill>
                <a:latin typeface="+mn-lt"/>
              </a:defRPr>
            </a:lvl9pPr>
          </a:lstStyle>
          <a:p>
            <a:pPr marL="0" indent="0" algn="ctr">
              <a:buNone/>
            </a:pPr>
            <a:r>
              <a:rPr lang="ru-RU" b="1" kern="0" dirty="0"/>
              <a:t>Почему №1</a:t>
            </a:r>
          </a:p>
          <a:p>
            <a:pPr marL="0" indent="0" algn="ctr">
              <a:buFontTx/>
              <a:buNone/>
            </a:pPr>
            <a:endParaRPr lang="ru-RU" b="1" kern="0" dirty="0"/>
          </a:p>
        </p:txBody>
      </p:sp>
      <p:sp>
        <p:nvSpPr>
          <p:cNvPr id="7" name="Объект 4"/>
          <p:cNvSpPr txBox="1">
            <a:spLocks/>
          </p:cNvSpPr>
          <p:nvPr/>
        </p:nvSpPr>
        <p:spPr bwMode="auto">
          <a:xfrm>
            <a:off x="4974627" y="1468438"/>
            <a:ext cx="2626544" cy="55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69081" indent="-269081" algn="l" rtl="0" eaLnBrk="1" fontAlgn="base" hangingPunct="1">
              <a:spcBef>
                <a:spcPct val="0"/>
              </a:spcBef>
              <a:spcAft>
                <a:spcPct val="30000"/>
              </a:spcAft>
              <a:buBlip>
                <a:blip r:embed="rId8"/>
              </a:buBlip>
              <a:defRPr sz="2100">
                <a:solidFill>
                  <a:schemeClr val="tx1"/>
                </a:solidFill>
                <a:latin typeface="+mn-lt"/>
                <a:ea typeface="+mn-ea"/>
                <a:cs typeface="+mn-cs"/>
              </a:defRPr>
            </a:lvl1pPr>
            <a:lvl2pPr marL="466725" indent="-196454" algn="l" rtl="0" eaLnBrk="1" fontAlgn="base" hangingPunct="1">
              <a:spcBef>
                <a:spcPct val="0"/>
              </a:spcBef>
              <a:spcAft>
                <a:spcPct val="30000"/>
              </a:spcAft>
              <a:buBlip>
                <a:blip r:embed="rId9"/>
              </a:buBlip>
              <a:defRPr sz="1800">
                <a:solidFill>
                  <a:schemeClr val="tx1"/>
                </a:solidFill>
                <a:latin typeface="+mn-lt"/>
              </a:defRPr>
            </a:lvl2pPr>
            <a:lvl3pPr marL="669131" indent="-201216" algn="l" rtl="0" eaLnBrk="1" fontAlgn="base" hangingPunct="1">
              <a:spcBef>
                <a:spcPct val="0"/>
              </a:spcBef>
              <a:spcAft>
                <a:spcPct val="30000"/>
              </a:spcAft>
              <a:buBlip>
                <a:blip r:embed="rId10"/>
              </a:buBlip>
              <a:defRPr sz="1650">
                <a:solidFill>
                  <a:schemeClr val="tx1"/>
                </a:solidFill>
                <a:latin typeface="+mn-lt"/>
              </a:defRPr>
            </a:lvl3pPr>
            <a:lvl4pPr marL="1248966" indent="-171450" algn="l" rtl="0" eaLnBrk="1" fontAlgn="base" hangingPunct="1">
              <a:spcBef>
                <a:spcPct val="20000"/>
              </a:spcBef>
              <a:spcAft>
                <a:spcPct val="0"/>
              </a:spcAft>
              <a:buChar char="–"/>
              <a:defRPr sz="1500">
                <a:solidFill>
                  <a:schemeClr val="tx1"/>
                </a:solidFill>
                <a:latin typeface="+mn-lt"/>
              </a:defRPr>
            </a:lvl4pPr>
            <a:lvl5pPr marL="1554956" indent="-171450" algn="l" rtl="0" eaLnBrk="1" fontAlgn="base" hangingPunct="1">
              <a:spcBef>
                <a:spcPct val="20000"/>
              </a:spcBef>
              <a:spcAft>
                <a:spcPct val="0"/>
              </a:spcAft>
              <a:buChar char="»"/>
              <a:defRPr sz="1500">
                <a:solidFill>
                  <a:schemeClr val="tx1"/>
                </a:solidFill>
                <a:latin typeface="+mn-lt"/>
              </a:defRPr>
            </a:lvl5pPr>
            <a:lvl6pPr marL="1897856" indent="-171450" algn="l" rtl="0" eaLnBrk="1" fontAlgn="base" hangingPunct="1">
              <a:spcBef>
                <a:spcPct val="20000"/>
              </a:spcBef>
              <a:spcAft>
                <a:spcPct val="0"/>
              </a:spcAft>
              <a:buChar char="»"/>
              <a:defRPr sz="1500">
                <a:solidFill>
                  <a:schemeClr val="tx1"/>
                </a:solidFill>
                <a:latin typeface="+mn-lt"/>
              </a:defRPr>
            </a:lvl6pPr>
            <a:lvl7pPr marL="2240756" indent="-171450" algn="l" rtl="0" eaLnBrk="1" fontAlgn="base" hangingPunct="1">
              <a:spcBef>
                <a:spcPct val="20000"/>
              </a:spcBef>
              <a:spcAft>
                <a:spcPct val="0"/>
              </a:spcAft>
              <a:buChar char="»"/>
              <a:defRPr sz="1500">
                <a:solidFill>
                  <a:schemeClr val="tx1"/>
                </a:solidFill>
                <a:latin typeface="+mn-lt"/>
              </a:defRPr>
            </a:lvl7pPr>
            <a:lvl8pPr marL="2583656" indent="-171450" algn="l" rtl="0" eaLnBrk="1" fontAlgn="base" hangingPunct="1">
              <a:spcBef>
                <a:spcPct val="20000"/>
              </a:spcBef>
              <a:spcAft>
                <a:spcPct val="0"/>
              </a:spcAft>
              <a:buChar char="»"/>
              <a:defRPr sz="1500">
                <a:solidFill>
                  <a:schemeClr val="tx1"/>
                </a:solidFill>
                <a:latin typeface="+mn-lt"/>
              </a:defRPr>
            </a:lvl8pPr>
            <a:lvl9pPr marL="2926556" indent="-171450" algn="l" rtl="0" eaLnBrk="1" fontAlgn="base" hangingPunct="1">
              <a:spcBef>
                <a:spcPct val="20000"/>
              </a:spcBef>
              <a:spcAft>
                <a:spcPct val="0"/>
              </a:spcAft>
              <a:buChar char="»"/>
              <a:defRPr sz="1500">
                <a:solidFill>
                  <a:schemeClr val="tx1"/>
                </a:solidFill>
                <a:latin typeface="+mn-lt"/>
              </a:defRPr>
            </a:lvl9pPr>
          </a:lstStyle>
          <a:p>
            <a:pPr marL="0" indent="0" algn="ctr">
              <a:buNone/>
            </a:pPr>
            <a:r>
              <a:rPr lang="ru-RU" b="1" kern="0" dirty="0"/>
              <a:t>Почему №2</a:t>
            </a:r>
          </a:p>
          <a:p>
            <a:pPr marL="0" indent="0" algn="ctr">
              <a:buFontTx/>
              <a:buNone/>
            </a:pPr>
            <a:endParaRPr lang="ru-RU" b="1" kern="0" dirty="0"/>
          </a:p>
        </p:txBody>
      </p:sp>
      <p:sp>
        <p:nvSpPr>
          <p:cNvPr id="8" name="Объект 4"/>
          <p:cNvSpPr txBox="1">
            <a:spLocks/>
          </p:cNvSpPr>
          <p:nvPr/>
        </p:nvSpPr>
        <p:spPr bwMode="auto">
          <a:xfrm>
            <a:off x="159024" y="2565056"/>
            <a:ext cx="840669" cy="55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69081" indent="-269081" algn="l" rtl="0" eaLnBrk="1" fontAlgn="base" hangingPunct="1">
              <a:spcBef>
                <a:spcPct val="0"/>
              </a:spcBef>
              <a:spcAft>
                <a:spcPct val="30000"/>
              </a:spcAft>
              <a:buBlip>
                <a:blip r:embed="rId8"/>
              </a:buBlip>
              <a:defRPr sz="2100">
                <a:solidFill>
                  <a:schemeClr val="tx1"/>
                </a:solidFill>
                <a:latin typeface="+mn-lt"/>
                <a:ea typeface="+mn-ea"/>
                <a:cs typeface="+mn-cs"/>
              </a:defRPr>
            </a:lvl1pPr>
            <a:lvl2pPr marL="466725" indent="-196454" algn="l" rtl="0" eaLnBrk="1" fontAlgn="base" hangingPunct="1">
              <a:spcBef>
                <a:spcPct val="0"/>
              </a:spcBef>
              <a:spcAft>
                <a:spcPct val="30000"/>
              </a:spcAft>
              <a:buBlip>
                <a:blip r:embed="rId9"/>
              </a:buBlip>
              <a:defRPr sz="1800">
                <a:solidFill>
                  <a:schemeClr val="tx1"/>
                </a:solidFill>
                <a:latin typeface="+mn-lt"/>
              </a:defRPr>
            </a:lvl2pPr>
            <a:lvl3pPr marL="669131" indent="-201216" algn="l" rtl="0" eaLnBrk="1" fontAlgn="base" hangingPunct="1">
              <a:spcBef>
                <a:spcPct val="0"/>
              </a:spcBef>
              <a:spcAft>
                <a:spcPct val="30000"/>
              </a:spcAft>
              <a:buBlip>
                <a:blip r:embed="rId10"/>
              </a:buBlip>
              <a:defRPr sz="1650">
                <a:solidFill>
                  <a:schemeClr val="tx1"/>
                </a:solidFill>
                <a:latin typeface="+mn-lt"/>
              </a:defRPr>
            </a:lvl3pPr>
            <a:lvl4pPr marL="1248966" indent="-171450" algn="l" rtl="0" eaLnBrk="1" fontAlgn="base" hangingPunct="1">
              <a:spcBef>
                <a:spcPct val="20000"/>
              </a:spcBef>
              <a:spcAft>
                <a:spcPct val="0"/>
              </a:spcAft>
              <a:buChar char="–"/>
              <a:defRPr sz="1500">
                <a:solidFill>
                  <a:schemeClr val="tx1"/>
                </a:solidFill>
                <a:latin typeface="+mn-lt"/>
              </a:defRPr>
            </a:lvl4pPr>
            <a:lvl5pPr marL="1554956" indent="-171450" algn="l" rtl="0" eaLnBrk="1" fontAlgn="base" hangingPunct="1">
              <a:spcBef>
                <a:spcPct val="20000"/>
              </a:spcBef>
              <a:spcAft>
                <a:spcPct val="0"/>
              </a:spcAft>
              <a:buChar char="»"/>
              <a:defRPr sz="1500">
                <a:solidFill>
                  <a:schemeClr val="tx1"/>
                </a:solidFill>
                <a:latin typeface="+mn-lt"/>
              </a:defRPr>
            </a:lvl5pPr>
            <a:lvl6pPr marL="1897856" indent="-171450" algn="l" rtl="0" eaLnBrk="1" fontAlgn="base" hangingPunct="1">
              <a:spcBef>
                <a:spcPct val="20000"/>
              </a:spcBef>
              <a:spcAft>
                <a:spcPct val="0"/>
              </a:spcAft>
              <a:buChar char="»"/>
              <a:defRPr sz="1500">
                <a:solidFill>
                  <a:schemeClr val="tx1"/>
                </a:solidFill>
                <a:latin typeface="+mn-lt"/>
              </a:defRPr>
            </a:lvl6pPr>
            <a:lvl7pPr marL="2240756" indent="-171450" algn="l" rtl="0" eaLnBrk="1" fontAlgn="base" hangingPunct="1">
              <a:spcBef>
                <a:spcPct val="20000"/>
              </a:spcBef>
              <a:spcAft>
                <a:spcPct val="0"/>
              </a:spcAft>
              <a:buChar char="»"/>
              <a:defRPr sz="1500">
                <a:solidFill>
                  <a:schemeClr val="tx1"/>
                </a:solidFill>
                <a:latin typeface="+mn-lt"/>
              </a:defRPr>
            </a:lvl7pPr>
            <a:lvl8pPr marL="2583656" indent="-171450" algn="l" rtl="0" eaLnBrk="1" fontAlgn="base" hangingPunct="1">
              <a:spcBef>
                <a:spcPct val="20000"/>
              </a:spcBef>
              <a:spcAft>
                <a:spcPct val="0"/>
              </a:spcAft>
              <a:buChar char="»"/>
              <a:defRPr sz="1500">
                <a:solidFill>
                  <a:schemeClr val="tx1"/>
                </a:solidFill>
                <a:latin typeface="+mn-lt"/>
              </a:defRPr>
            </a:lvl8pPr>
            <a:lvl9pPr marL="2926556" indent="-171450" algn="l" rtl="0" eaLnBrk="1" fontAlgn="base" hangingPunct="1">
              <a:spcBef>
                <a:spcPct val="20000"/>
              </a:spcBef>
              <a:spcAft>
                <a:spcPct val="0"/>
              </a:spcAft>
              <a:buChar char="»"/>
              <a:defRPr sz="1500">
                <a:solidFill>
                  <a:schemeClr val="tx1"/>
                </a:solidFill>
                <a:latin typeface="+mn-lt"/>
              </a:defRPr>
            </a:lvl9pPr>
          </a:lstStyle>
          <a:p>
            <a:pPr marL="0" indent="0">
              <a:buNone/>
            </a:pPr>
            <a:r>
              <a:rPr lang="ru-RU" sz="2800" b="1" kern="0" dirty="0">
                <a:solidFill>
                  <a:srgbClr val="002060"/>
                </a:solidFill>
              </a:rPr>
              <a:t>1</a:t>
            </a:r>
          </a:p>
        </p:txBody>
      </p:sp>
      <p:sp>
        <p:nvSpPr>
          <p:cNvPr id="9" name="Объект 4"/>
          <p:cNvSpPr txBox="1">
            <a:spLocks/>
          </p:cNvSpPr>
          <p:nvPr/>
        </p:nvSpPr>
        <p:spPr bwMode="auto">
          <a:xfrm>
            <a:off x="159023" y="3542404"/>
            <a:ext cx="840669" cy="55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69081" indent="-269081" algn="l" rtl="0" eaLnBrk="1" fontAlgn="base" hangingPunct="1">
              <a:spcBef>
                <a:spcPct val="0"/>
              </a:spcBef>
              <a:spcAft>
                <a:spcPct val="30000"/>
              </a:spcAft>
              <a:buBlip>
                <a:blip r:embed="rId8"/>
              </a:buBlip>
              <a:defRPr sz="2100">
                <a:solidFill>
                  <a:schemeClr val="tx1"/>
                </a:solidFill>
                <a:latin typeface="+mn-lt"/>
                <a:ea typeface="+mn-ea"/>
                <a:cs typeface="+mn-cs"/>
              </a:defRPr>
            </a:lvl1pPr>
            <a:lvl2pPr marL="466725" indent="-196454" algn="l" rtl="0" eaLnBrk="1" fontAlgn="base" hangingPunct="1">
              <a:spcBef>
                <a:spcPct val="0"/>
              </a:spcBef>
              <a:spcAft>
                <a:spcPct val="30000"/>
              </a:spcAft>
              <a:buBlip>
                <a:blip r:embed="rId9"/>
              </a:buBlip>
              <a:defRPr sz="1800">
                <a:solidFill>
                  <a:schemeClr val="tx1"/>
                </a:solidFill>
                <a:latin typeface="+mn-lt"/>
              </a:defRPr>
            </a:lvl2pPr>
            <a:lvl3pPr marL="669131" indent="-201216" algn="l" rtl="0" eaLnBrk="1" fontAlgn="base" hangingPunct="1">
              <a:spcBef>
                <a:spcPct val="0"/>
              </a:spcBef>
              <a:spcAft>
                <a:spcPct val="30000"/>
              </a:spcAft>
              <a:buBlip>
                <a:blip r:embed="rId10"/>
              </a:buBlip>
              <a:defRPr sz="1650">
                <a:solidFill>
                  <a:schemeClr val="tx1"/>
                </a:solidFill>
                <a:latin typeface="+mn-lt"/>
              </a:defRPr>
            </a:lvl3pPr>
            <a:lvl4pPr marL="1248966" indent="-171450" algn="l" rtl="0" eaLnBrk="1" fontAlgn="base" hangingPunct="1">
              <a:spcBef>
                <a:spcPct val="20000"/>
              </a:spcBef>
              <a:spcAft>
                <a:spcPct val="0"/>
              </a:spcAft>
              <a:buChar char="–"/>
              <a:defRPr sz="1500">
                <a:solidFill>
                  <a:schemeClr val="tx1"/>
                </a:solidFill>
                <a:latin typeface="+mn-lt"/>
              </a:defRPr>
            </a:lvl4pPr>
            <a:lvl5pPr marL="1554956" indent="-171450" algn="l" rtl="0" eaLnBrk="1" fontAlgn="base" hangingPunct="1">
              <a:spcBef>
                <a:spcPct val="20000"/>
              </a:spcBef>
              <a:spcAft>
                <a:spcPct val="0"/>
              </a:spcAft>
              <a:buChar char="»"/>
              <a:defRPr sz="1500">
                <a:solidFill>
                  <a:schemeClr val="tx1"/>
                </a:solidFill>
                <a:latin typeface="+mn-lt"/>
              </a:defRPr>
            </a:lvl5pPr>
            <a:lvl6pPr marL="1897856" indent="-171450" algn="l" rtl="0" eaLnBrk="1" fontAlgn="base" hangingPunct="1">
              <a:spcBef>
                <a:spcPct val="20000"/>
              </a:spcBef>
              <a:spcAft>
                <a:spcPct val="0"/>
              </a:spcAft>
              <a:buChar char="»"/>
              <a:defRPr sz="1500">
                <a:solidFill>
                  <a:schemeClr val="tx1"/>
                </a:solidFill>
                <a:latin typeface="+mn-lt"/>
              </a:defRPr>
            </a:lvl6pPr>
            <a:lvl7pPr marL="2240756" indent="-171450" algn="l" rtl="0" eaLnBrk="1" fontAlgn="base" hangingPunct="1">
              <a:spcBef>
                <a:spcPct val="20000"/>
              </a:spcBef>
              <a:spcAft>
                <a:spcPct val="0"/>
              </a:spcAft>
              <a:buChar char="»"/>
              <a:defRPr sz="1500">
                <a:solidFill>
                  <a:schemeClr val="tx1"/>
                </a:solidFill>
                <a:latin typeface="+mn-lt"/>
              </a:defRPr>
            </a:lvl7pPr>
            <a:lvl8pPr marL="2583656" indent="-171450" algn="l" rtl="0" eaLnBrk="1" fontAlgn="base" hangingPunct="1">
              <a:spcBef>
                <a:spcPct val="20000"/>
              </a:spcBef>
              <a:spcAft>
                <a:spcPct val="0"/>
              </a:spcAft>
              <a:buChar char="»"/>
              <a:defRPr sz="1500">
                <a:solidFill>
                  <a:schemeClr val="tx1"/>
                </a:solidFill>
                <a:latin typeface="+mn-lt"/>
              </a:defRPr>
            </a:lvl8pPr>
            <a:lvl9pPr marL="2926556" indent="-171450" algn="l" rtl="0" eaLnBrk="1" fontAlgn="base" hangingPunct="1">
              <a:spcBef>
                <a:spcPct val="20000"/>
              </a:spcBef>
              <a:spcAft>
                <a:spcPct val="0"/>
              </a:spcAft>
              <a:buChar char="»"/>
              <a:defRPr sz="1500">
                <a:solidFill>
                  <a:schemeClr val="tx1"/>
                </a:solidFill>
                <a:latin typeface="+mn-lt"/>
              </a:defRPr>
            </a:lvl9pPr>
          </a:lstStyle>
          <a:p>
            <a:pPr marL="0" indent="0">
              <a:buNone/>
            </a:pPr>
            <a:r>
              <a:rPr lang="ru-RU" sz="2800" b="1" kern="0" dirty="0">
                <a:solidFill>
                  <a:srgbClr val="002060"/>
                </a:solidFill>
              </a:rPr>
              <a:t>2</a:t>
            </a:r>
          </a:p>
        </p:txBody>
      </p:sp>
      <p:sp>
        <p:nvSpPr>
          <p:cNvPr id="10" name="Объект 4"/>
          <p:cNvSpPr txBox="1">
            <a:spLocks/>
          </p:cNvSpPr>
          <p:nvPr/>
        </p:nvSpPr>
        <p:spPr bwMode="auto">
          <a:xfrm>
            <a:off x="161381" y="4553642"/>
            <a:ext cx="840669" cy="55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69081" indent="-269081" algn="l" rtl="0" eaLnBrk="1" fontAlgn="base" hangingPunct="1">
              <a:spcBef>
                <a:spcPct val="0"/>
              </a:spcBef>
              <a:spcAft>
                <a:spcPct val="30000"/>
              </a:spcAft>
              <a:buBlip>
                <a:blip r:embed="rId8"/>
              </a:buBlip>
              <a:defRPr sz="2100">
                <a:solidFill>
                  <a:schemeClr val="tx1"/>
                </a:solidFill>
                <a:latin typeface="+mn-lt"/>
                <a:ea typeface="+mn-ea"/>
                <a:cs typeface="+mn-cs"/>
              </a:defRPr>
            </a:lvl1pPr>
            <a:lvl2pPr marL="466725" indent="-196454" algn="l" rtl="0" eaLnBrk="1" fontAlgn="base" hangingPunct="1">
              <a:spcBef>
                <a:spcPct val="0"/>
              </a:spcBef>
              <a:spcAft>
                <a:spcPct val="30000"/>
              </a:spcAft>
              <a:buBlip>
                <a:blip r:embed="rId9"/>
              </a:buBlip>
              <a:defRPr sz="1800">
                <a:solidFill>
                  <a:schemeClr val="tx1"/>
                </a:solidFill>
                <a:latin typeface="+mn-lt"/>
              </a:defRPr>
            </a:lvl2pPr>
            <a:lvl3pPr marL="669131" indent="-201216" algn="l" rtl="0" eaLnBrk="1" fontAlgn="base" hangingPunct="1">
              <a:spcBef>
                <a:spcPct val="0"/>
              </a:spcBef>
              <a:spcAft>
                <a:spcPct val="30000"/>
              </a:spcAft>
              <a:buBlip>
                <a:blip r:embed="rId10"/>
              </a:buBlip>
              <a:defRPr sz="1650">
                <a:solidFill>
                  <a:schemeClr val="tx1"/>
                </a:solidFill>
                <a:latin typeface="+mn-lt"/>
              </a:defRPr>
            </a:lvl3pPr>
            <a:lvl4pPr marL="1248966" indent="-171450" algn="l" rtl="0" eaLnBrk="1" fontAlgn="base" hangingPunct="1">
              <a:spcBef>
                <a:spcPct val="20000"/>
              </a:spcBef>
              <a:spcAft>
                <a:spcPct val="0"/>
              </a:spcAft>
              <a:buChar char="–"/>
              <a:defRPr sz="1500">
                <a:solidFill>
                  <a:schemeClr val="tx1"/>
                </a:solidFill>
                <a:latin typeface="+mn-lt"/>
              </a:defRPr>
            </a:lvl4pPr>
            <a:lvl5pPr marL="1554956" indent="-171450" algn="l" rtl="0" eaLnBrk="1" fontAlgn="base" hangingPunct="1">
              <a:spcBef>
                <a:spcPct val="20000"/>
              </a:spcBef>
              <a:spcAft>
                <a:spcPct val="0"/>
              </a:spcAft>
              <a:buChar char="»"/>
              <a:defRPr sz="1500">
                <a:solidFill>
                  <a:schemeClr val="tx1"/>
                </a:solidFill>
                <a:latin typeface="+mn-lt"/>
              </a:defRPr>
            </a:lvl5pPr>
            <a:lvl6pPr marL="1897856" indent="-171450" algn="l" rtl="0" eaLnBrk="1" fontAlgn="base" hangingPunct="1">
              <a:spcBef>
                <a:spcPct val="20000"/>
              </a:spcBef>
              <a:spcAft>
                <a:spcPct val="0"/>
              </a:spcAft>
              <a:buChar char="»"/>
              <a:defRPr sz="1500">
                <a:solidFill>
                  <a:schemeClr val="tx1"/>
                </a:solidFill>
                <a:latin typeface="+mn-lt"/>
              </a:defRPr>
            </a:lvl6pPr>
            <a:lvl7pPr marL="2240756" indent="-171450" algn="l" rtl="0" eaLnBrk="1" fontAlgn="base" hangingPunct="1">
              <a:spcBef>
                <a:spcPct val="20000"/>
              </a:spcBef>
              <a:spcAft>
                <a:spcPct val="0"/>
              </a:spcAft>
              <a:buChar char="»"/>
              <a:defRPr sz="1500">
                <a:solidFill>
                  <a:schemeClr val="tx1"/>
                </a:solidFill>
                <a:latin typeface="+mn-lt"/>
              </a:defRPr>
            </a:lvl7pPr>
            <a:lvl8pPr marL="2583656" indent="-171450" algn="l" rtl="0" eaLnBrk="1" fontAlgn="base" hangingPunct="1">
              <a:spcBef>
                <a:spcPct val="20000"/>
              </a:spcBef>
              <a:spcAft>
                <a:spcPct val="0"/>
              </a:spcAft>
              <a:buChar char="»"/>
              <a:defRPr sz="1500">
                <a:solidFill>
                  <a:schemeClr val="tx1"/>
                </a:solidFill>
                <a:latin typeface="+mn-lt"/>
              </a:defRPr>
            </a:lvl8pPr>
            <a:lvl9pPr marL="2926556" indent="-171450" algn="l" rtl="0" eaLnBrk="1" fontAlgn="base" hangingPunct="1">
              <a:spcBef>
                <a:spcPct val="20000"/>
              </a:spcBef>
              <a:spcAft>
                <a:spcPct val="0"/>
              </a:spcAft>
              <a:buChar char="»"/>
              <a:defRPr sz="1500">
                <a:solidFill>
                  <a:schemeClr val="tx1"/>
                </a:solidFill>
                <a:latin typeface="+mn-lt"/>
              </a:defRPr>
            </a:lvl9pPr>
          </a:lstStyle>
          <a:p>
            <a:pPr marL="0" indent="0">
              <a:buNone/>
            </a:pPr>
            <a:r>
              <a:rPr lang="ru-RU" sz="2800" b="1" kern="0" dirty="0">
                <a:solidFill>
                  <a:srgbClr val="002060"/>
                </a:solidFill>
              </a:rPr>
              <a:t>3</a:t>
            </a:r>
          </a:p>
        </p:txBody>
      </p:sp>
      <p:sp>
        <p:nvSpPr>
          <p:cNvPr id="11" name="Объект 4"/>
          <p:cNvSpPr txBox="1">
            <a:spLocks/>
          </p:cNvSpPr>
          <p:nvPr/>
        </p:nvSpPr>
        <p:spPr bwMode="auto">
          <a:xfrm>
            <a:off x="159022" y="5564880"/>
            <a:ext cx="840669" cy="55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69081" indent="-269081" algn="l" rtl="0" eaLnBrk="1" fontAlgn="base" hangingPunct="1">
              <a:spcBef>
                <a:spcPct val="0"/>
              </a:spcBef>
              <a:spcAft>
                <a:spcPct val="30000"/>
              </a:spcAft>
              <a:buBlip>
                <a:blip r:embed="rId8"/>
              </a:buBlip>
              <a:defRPr sz="2100">
                <a:solidFill>
                  <a:schemeClr val="tx1"/>
                </a:solidFill>
                <a:latin typeface="+mn-lt"/>
                <a:ea typeface="+mn-ea"/>
                <a:cs typeface="+mn-cs"/>
              </a:defRPr>
            </a:lvl1pPr>
            <a:lvl2pPr marL="466725" indent="-196454" algn="l" rtl="0" eaLnBrk="1" fontAlgn="base" hangingPunct="1">
              <a:spcBef>
                <a:spcPct val="0"/>
              </a:spcBef>
              <a:spcAft>
                <a:spcPct val="30000"/>
              </a:spcAft>
              <a:buBlip>
                <a:blip r:embed="rId9"/>
              </a:buBlip>
              <a:defRPr sz="1800">
                <a:solidFill>
                  <a:schemeClr val="tx1"/>
                </a:solidFill>
                <a:latin typeface="+mn-lt"/>
              </a:defRPr>
            </a:lvl2pPr>
            <a:lvl3pPr marL="669131" indent="-201216" algn="l" rtl="0" eaLnBrk="1" fontAlgn="base" hangingPunct="1">
              <a:spcBef>
                <a:spcPct val="0"/>
              </a:spcBef>
              <a:spcAft>
                <a:spcPct val="30000"/>
              </a:spcAft>
              <a:buBlip>
                <a:blip r:embed="rId10"/>
              </a:buBlip>
              <a:defRPr sz="1650">
                <a:solidFill>
                  <a:schemeClr val="tx1"/>
                </a:solidFill>
                <a:latin typeface="+mn-lt"/>
              </a:defRPr>
            </a:lvl3pPr>
            <a:lvl4pPr marL="1248966" indent="-171450" algn="l" rtl="0" eaLnBrk="1" fontAlgn="base" hangingPunct="1">
              <a:spcBef>
                <a:spcPct val="20000"/>
              </a:spcBef>
              <a:spcAft>
                <a:spcPct val="0"/>
              </a:spcAft>
              <a:buChar char="–"/>
              <a:defRPr sz="1500">
                <a:solidFill>
                  <a:schemeClr val="tx1"/>
                </a:solidFill>
                <a:latin typeface="+mn-lt"/>
              </a:defRPr>
            </a:lvl4pPr>
            <a:lvl5pPr marL="1554956" indent="-171450" algn="l" rtl="0" eaLnBrk="1" fontAlgn="base" hangingPunct="1">
              <a:spcBef>
                <a:spcPct val="20000"/>
              </a:spcBef>
              <a:spcAft>
                <a:spcPct val="0"/>
              </a:spcAft>
              <a:buChar char="»"/>
              <a:defRPr sz="1500">
                <a:solidFill>
                  <a:schemeClr val="tx1"/>
                </a:solidFill>
                <a:latin typeface="+mn-lt"/>
              </a:defRPr>
            </a:lvl5pPr>
            <a:lvl6pPr marL="1897856" indent="-171450" algn="l" rtl="0" eaLnBrk="1" fontAlgn="base" hangingPunct="1">
              <a:spcBef>
                <a:spcPct val="20000"/>
              </a:spcBef>
              <a:spcAft>
                <a:spcPct val="0"/>
              </a:spcAft>
              <a:buChar char="»"/>
              <a:defRPr sz="1500">
                <a:solidFill>
                  <a:schemeClr val="tx1"/>
                </a:solidFill>
                <a:latin typeface="+mn-lt"/>
              </a:defRPr>
            </a:lvl6pPr>
            <a:lvl7pPr marL="2240756" indent="-171450" algn="l" rtl="0" eaLnBrk="1" fontAlgn="base" hangingPunct="1">
              <a:spcBef>
                <a:spcPct val="20000"/>
              </a:spcBef>
              <a:spcAft>
                <a:spcPct val="0"/>
              </a:spcAft>
              <a:buChar char="»"/>
              <a:defRPr sz="1500">
                <a:solidFill>
                  <a:schemeClr val="tx1"/>
                </a:solidFill>
                <a:latin typeface="+mn-lt"/>
              </a:defRPr>
            </a:lvl7pPr>
            <a:lvl8pPr marL="2583656" indent="-171450" algn="l" rtl="0" eaLnBrk="1" fontAlgn="base" hangingPunct="1">
              <a:spcBef>
                <a:spcPct val="20000"/>
              </a:spcBef>
              <a:spcAft>
                <a:spcPct val="0"/>
              </a:spcAft>
              <a:buChar char="»"/>
              <a:defRPr sz="1500">
                <a:solidFill>
                  <a:schemeClr val="tx1"/>
                </a:solidFill>
                <a:latin typeface="+mn-lt"/>
              </a:defRPr>
            </a:lvl8pPr>
            <a:lvl9pPr marL="2926556" indent="-171450" algn="l" rtl="0" eaLnBrk="1" fontAlgn="base" hangingPunct="1">
              <a:spcBef>
                <a:spcPct val="20000"/>
              </a:spcBef>
              <a:spcAft>
                <a:spcPct val="0"/>
              </a:spcAft>
              <a:buChar char="»"/>
              <a:defRPr sz="1500">
                <a:solidFill>
                  <a:schemeClr val="tx1"/>
                </a:solidFill>
                <a:latin typeface="+mn-lt"/>
              </a:defRPr>
            </a:lvl9pPr>
          </a:lstStyle>
          <a:p>
            <a:pPr marL="0" indent="0">
              <a:buNone/>
            </a:pPr>
            <a:r>
              <a:rPr lang="ru-RU" sz="2800" b="1" kern="0" dirty="0">
                <a:solidFill>
                  <a:srgbClr val="002060"/>
                </a:solidFill>
              </a:rPr>
              <a:t>4</a:t>
            </a:r>
          </a:p>
        </p:txBody>
      </p:sp>
    </p:spTree>
    <p:extLst>
      <p:ext uri="{BB962C8B-B14F-4D97-AF65-F5344CB8AC3E}">
        <p14:creationId xmlns:p14="http://schemas.microsoft.com/office/powerpoint/2010/main" val="188845009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Проверьте логику</a:t>
            </a:r>
          </a:p>
        </p:txBody>
      </p:sp>
      <p:sp>
        <p:nvSpPr>
          <p:cNvPr id="4" name="Номер слайда 3"/>
          <p:cNvSpPr>
            <a:spLocks noGrp="1"/>
          </p:cNvSpPr>
          <p:nvPr>
            <p:ph type="sldNum" sz="quarter" idx="12"/>
          </p:nvPr>
        </p:nvSpPr>
        <p:spPr/>
        <p:txBody>
          <a:bodyPr/>
          <a:lstStyle/>
          <a:p>
            <a:fld id="{C33C34FD-A43B-634A-9B8C-9626670F7CE8}" type="slidenum">
              <a:rPr lang="en-US" smtClean="0"/>
              <a:pPr/>
              <a:t>65</a:t>
            </a:fld>
            <a:endParaRPr lang="en-US"/>
          </a:p>
        </p:txBody>
      </p:sp>
      <p:graphicFrame>
        <p:nvGraphicFramePr>
          <p:cNvPr id="5" name="Схема 4"/>
          <p:cNvGraphicFramePr/>
          <p:nvPr>
            <p:extLst>
              <p:ext uri="{D42A27DB-BD31-4B8C-83A1-F6EECF244321}">
                <p14:modId xmlns:p14="http://schemas.microsoft.com/office/powerpoint/2010/main" val="3563890287"/>
              </p:ext>
            </p:extLst>
          </p:nvPr>
        </p:nvGraphicFramePr>
        <p:xfrm>
          <a:off x="419748" y="1818864"/>
          <a:ext cx="7880127" cy="48304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Объект 4"/>
          <p:cNvSpPr txBox="1">
            <a:spLocks/>
          </p:cNvSpPr>
          <p:nvPr/>
        </p:nvSpPr>
        <p:spPr bwMode="auto">
          <a:xfrm>
            <a:off x="1354079" y="1468438"/>
            <a:ext cx="1864852" cy="55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69081" indent="-269081" algn="l" rtl="0" eaLnBrk="1" fontAlgn="base" hangingPunct="1">
              <a:spcBef>
                <a:spcPct val="0"/>
              </a:spcBef>
              <a:spcAft>
                <a:spcPct val="30000"/>
              </a:spcAft>
              <a:buBlip>
                <a:blip r:embed="rId8"/>
              </a:buBlip>
              <a:defRPr sz="2100">
                <a:solidFill>
                  <a:schemeClr val="tx1"/>
                </a:solidFill>
                <a:latin typeface="+mn-lt"/>
                <a:ea typeface="+mn-ea"/>
                <a:cs typeface="+mn-cs"/>
              </a:defRPr>
            </a:lvl1pPr>
            <a:lvl2pPr marL="466725" indent="-196454" algn="l" rtl="0" eaLnBrk="1" fontAlgn="base" hangingPunct="1">
              <a:spcBef>
                <a:spcPct val="0"/>
              </a:spcBef>
              <a:spcAft>
                <a:spcPct val="30000"/>
              </a:spcAft>
              <a:buBlip>
                <a:blip r:embed="rId9"/>
              </a:buBlip>
              <a:defRPr sz="1800">
                <a:solidFill>
                  <a:schemeClr val="tx1"/>
                </a:solidFill>
                <a:latin typeface="+mn-lt"/>
              </a:defRPr>
            </a:lvl2pPr>
            <a:lvl3pPr marL="669131" indent="-201216" algn="l" rtl="0" eaLnBrk="1" fontAlgn="base" hangingPunct="1">
              <a:spcBef>
                <a:spcPct val="0"/>
              </a:spcBef>
              <a:spcAft>
                <a:spcPct val="30000"/>
              </a:spcAft>
              <a:buBlip>
                <a:blip r:embed="rId10"/>
              </a:buBlip>
              <a:defRPr sz="1650">
                <a:solidFill>
                  <a:schemeClr val="tx1"/>
                </a:solidFill>
                <a:latin typeface="+mn-lt"/>
              </a:defRPr>
            </a:lvl3pPr>
            <a:lvl4pPr marL="1248966" indent="-171450" algn="l" rtl="0" eaLnBrk="1" fontAlgn="base" hangingPunct="1">
              <a:spcBef>
                <a:spcPct val="20000"/>
              </a:spcBef>
              <a:spcAft>
                <a:spcPct val="0"/>
              </a:spcAft>
              <a:buChar char="–"/>
              <a:defRPr sz="1500">
                <a:solidFill>
                  <a:schemeClr val="tx1"/>
                </a:solidFill>
                <a:latin typeface="+mn-lt"/>
              </a:defRPr>
            </a:lvl4pPr>
            <a:lvl5pPr marL="1554956" indent="-171450" algn="l" rtl="0" eaLnBrk="1" fontAlgn="base" hangingPunct="1">
              <a:spcBef>
                <a:spcPct val="20000"/>
              </a:spcBef>
              <a:spcAft>
                <a:spcPct val="0"/>
              </a:spcAft>
              <a:buChar char="»"/>
              <a:defRPr sz="1500">
                <a:solidFill>
                  <a:schemeClr val="tx1"/>
                </a:solidFill>
                <a:latin typeface="+mn-lt"/>
              </a:defRPr>
            </a:lvl5pPr>
            <a:lvl6pPr marL="1897856" indent="-171450" algn="l" rtl="0" eaLnBrk="1" fontAlgn="base" hangingPunct="1">
              <a:spcBef>
                <a:spcPct val="20000"/>
              </a:spcBef>
              <a:spcAft>
                <a:spcPct val="0"/>
              </a:spcAft>
              <a:buChar char="»"/>
              <a:defRPr sz="1500">
                <a:solidFill>
                  <a:schemeClr val="tx1"/>
                </a:solidFill>
                <a:latin typeface="+mn-lt"/>
              </a:defRPr>
            </a:lvl6pPr>
            <a:lvl7pPr marL="2240756" indent="-171450" algn="l" rtl="0" eaLnBrk="1" fontAlgn="base" hangingPunct="1">
              <a:spcBef>
                <a:spcPct val="20000"/>
              </a:spcBef>
              <a:spcAft>
                <a:spcPct val="0"/>
              </a:spcAft>
              <a:buChar char="»"/>
              <a:defRPr sz="1500">
                <a:solidFill>
                  <a:schemeClr val="tx1"/>
                </a:solidFill>
                <a:latin typeface="+mn-lt"/>
              </a:defRPr>
            </a:lvl7pPr>
            <a:lvl8pPr marL="2583656" indent="-171450" algn="l" rtl="0" eaLnBrk="1" fontAlgn="base" hangingPunct="1">
              <a:spcBef>
                <a:spcPct val="20000"/>
              </a:spcBef>
              <a:spcAft>
                <a:spcPct val="0"/>
              </a:spcAft>
              <a:buChar char="»"/>
              <a:defRPr sz="1500">
                <a:solidFill>
                  <a:schemeClr val="tx1"/>
                </a:solidFill>
                <a:latin typeface="+mn-lt"/>
              </a:defRPr>
            </a:lvl8pPr>
            <a:lvl9pPr marL="2926556" indent="-171450" algn="l" rtl="0" eaLnBrk="1" fontAlgn="base" hangingPunct="1">
              <a:spcBef>
                <a:spcPct val="20000"/>
              </a:spcBef>
              <a:spcAft>
                <a:spcPct val="0"/>
              </a:spcAft>
              <a:buChar char="»"/>
              <a:defRPr sz="1500">
                <a:solidFill>
                  <a:schemeClr val="tx1"/>
                </a:solidFill>
                <a:latin typeface="+mn-lt"/>
              </a:defRPr>
            </a:lvl9pPr>
          </a:lstStyle>
          <a:p>
            <a:pPr marL="0" indent="0" algn="ctr">
              <a:buNone/>
            </a:pPr>
            <a:r>
              <a:rPr lang="ru-RU" b="1" kern="0" dirty="0"/>
              <a:t>Почему №1</a:t>
            </a:r>
          </a:p>
          <a:p>
            <a:pPr marL="0" indent="0" algn="ctr">
              <a:buFontTx/>
              <a:buNone/>
            </a:pPr>
            <a:endParaRPr lang="ru-RU" b="1" kern="0" dirty="0"/>
          </a:p>
        </p:txBody>
      </p:sp>
      <p:sp>
        <p:nvSpPr>
          <p:cNvPr id="7" name="Объект 4"/>
          <p:cNvSpPr txBox="1">
            <a:spLocks/>
          </p:cNvSpPr>
          <p:nvPr/>
        </p:nvSpPr>
        <p:spPr bwMode="auto">
          <a:xfrm>
            <a:off x="4974627" y="1468438"/>
            <a:ext cx="2626544" cy="55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69081" indent="-269081" algn="l" rtl="0" eaLnBrk="1" fontAlgn="base" hangingPunct="1">
              <a:spcBef>
                <a:spcPct val="0"/>
              </a:spcBef>
              <a:spcAft>
                <a:spcPct val="30000"/>
              </a:spcAft>
              <a:buBlip>
                <a:blip r:embed="rId8"/>
              </a:buBlip>
              <a:defRPr sz="2100">
                <a:solidFill>
                  <a:schemeClr val="tx1"/>
                </a:solidFill>
                <a:latin typeface="+mn-lt"/>
                <a:ea typeface="+mn-ea"/>
                <a:cs typeface="+mn-cs"/>
              </a:defRPr>
            </a:lvl1pPr>
            <a:lvl2pPr marL="466725" indent="-196454" algn="l" rtl="0" eaLnBrk="1" fontAlgn="base" hangingPunct="1">
              <a:spcBef>
                <a:spcPct val="0"/>
              </a:spcBef>
              <a:spcAft>
                <a:spcPct val="30000"/>
              </a:spcAft>
              <a:buBlip>
                <a:blip r:embed="rId9"/>
              </a:buBlip>
              <a:defRPr sz="1800">
                <a:solidFill>
                  <a:schemeClr val="tx1"/>
                </a:solidFill>
                <a:latin typeface="+mn-lt"/>
              </a:defRPr>
            </a:lvl2pPr>
            <a:lvl3pPr marL="669131" indent="-201216" algn="l" rtl="0" eaLnBrk="1" fontAlgn="base" hangingPunct="1">
              <a:spcBef>
                <a:spcPct val="0"/>
              </a:spcBef>
              <a:spcAft>
                <a:spcPct val="30000"/>
              </a:spcAft>
              <a:buBlip>
                <a:blip r:embed="rId10"/>
              </a:buBlip>
              <a:defRPr sz="1650">
                <a:solidFill>
                  <a:schemeClr val="tx1"/>
                </a:solidFill>
                <a:latin typeface="+mn-lt"/>
              </a:defRPr>
            </a:lvl3pPr>
            <a:lvl4pPr marL="1248966" indent="-171450" algn="l" rtl="0" eaLnBrk="1" fontAlgn="base" hangingPunct="1">
              <a:spcBef>
                <a:spcPct val="20000"/>
              </a:spcBef>
              <a:spcAft>
                <a:spcPct val="0"/>
              </a:spcAft>
              <a:buChar char="–"/>
              <a:defRPr sz="1500">
                <a:solidFill>
                  <a:schemeClr val="tx1"/>
                </a:solidFill>
                <a:latin typeface="+mn-lt"/>
              </a:defRPr>
            </a:lvl4pPr>
            <a:lvl5pPr marL="1554956" indent="-171450" algn="l" rtl="0" eaLnBrk="1" fontAlgn="base" hangingPunct="1">
              <a:spcBef>
                <a:spcPct val="20000"/>
              </a:spcBef>
              <a:spcAft>
                <a:spcPct val="0"/>
              </a:spcAft>
              <a:buChar char="»"/>
              <a:defRPr sz="1500">
                <a:solidFill>
                  <a:schemeClr val="tx1"/>
                </a:solidFill>
                <a:latin typeface="+mn-lt"/>
              </a:defRPr>
            </a:lvl5pPr>
            <a:lvl6pPr marL="1897856" indent="-171450" algn="l" rtl="0" eaLnBrk="1" fontAlgn="base" hangingPunct="1">
              <a:spcBef>
                <a:spcPct val="20000"/>
              </a:spcBef>
              <a:spcAft>
                <a:spcPct val="0"/>
              </a:spcAft>
              <a:buChar char="»"/>
              <a:defRPr sz="1500">
                <a:solidFill>
                  <a:schemeClr val="tx1"/>
                </a:solidFill>
                <a:latin typeface="+mn-lt"/>
              </a:defRPr>
            </a:lvl6pPr>
            <a:lvl7pPr marL="2240756" indent="-171450" algn="l" rtl="0" eaLnBrk="1" fontAlgn="base" hangingPunct="1">
              <a:spcBef>
                <a:spcPct val="20000"/>
              </a:spcBef>
              <a:spcAft>
                <a:spcPct val="0"/>
              </a:spcAft>
              <a:buChar char="»"/>
              <a:defRPr sz="1500">
                <a:solidFill>
                  <a:schemeClr val="tx1"/>
                </a:solidFill>
                <a:latin typeface="+mn-lt"/>
              </a:defRPr>
            </a:lvl7pPr>
            <a:lvl8pPr marL="2583656" indent="-171450" algn="l" rtl="0" eaLnBrk="1" fontAlgn="base" hangingPunct="1">
              <a:spcBef>
                <a:spcPct val="20000"/>
              </a:spcBef>
              <a:spcAft>
                <a:spcPct val="0"/>
              </a:spcAft>
              <a:buChar char="»"/>
              <a:defRPr sz="1500">
                <a:solidFill>
                  <a:schemeClr val="tx1"/>
                </a:solidFill>
                <a:latin typeface="+mn-lt"/>
              </a:defRPr>
            </a:lvl8pPr>
            <a:lvl9pPr marL="2926556" indent="-171450" algn="l" rtl="0" eaLnBrk="1" fontAlgn="base" hangingPunct="1">
              <a:spcBef>
                <a:spcPct val="20000"/>
              </a:spcBef>
              <a:spcAft>
                <a:spcPct val="0"/>
              </a:spcAft>
              <a:buChar char="»"/>
              <a:defRPr sz="1500">
                <a:solidFill>
                  <a:schemeClr val="tx1"/>
                </a:solidFill>
                <a:latin typeface="+mn-lt"/>
              </a:defRPr>
            </a:lvl9pPr>
          </a:lstStyle>
          <a:p>
            <a:pPr marL="0" indent="0" algn="ctr">
              <a:buNone/>
            </a:pPr>
            <a:r>
              <a:rPr lang="ru-RU" b="1" kern="0" dirty="0"/>
              <a:t>Почему №2</a:t>
            </a:r>
          </a:p>
          <a:p>
            <a:pPr marL="0" indent="0" algn="ctr">
              <a:buFontTx/>
              <a:buNone/>
            </a:pPr>
            <a:endParaRPr lang="ru-RU" b="1" kern="0" dirty="0"/>
          </a:p>
        </p:txBody>
      </p:sp>
      <p:sp>
        <p:nvSpPr>
          <p:cNvPr id="8" name="Объект 4"/>
          <p:cNvSpPr txBox="1">
            <a:spLocks/>
          </p:cNvSpPr>
          <p:nvPr/>
        </p:nvSpPr>
        <p:spPr bwMode="auto">
          <a:xfrm>
            <a:off x="159024" y="2565056"/>
            <a:ext cx="840669" cy="55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69081" indent="-269081" algn="l" rtl="0" eaLnBrk="1" fontAlgn="base" hangingPunct="1">
              <a:spcBef>
                <a:spcPct val="0"/>
              </a:spcBef>
              <a:spcAft>
                <a:spcPct val="30000"/>
              </a:spcAft>
              <a:buBlip>
                <a:blip r:embed="rId8"/>
              </a:buBlip>
              <a:defRPr sz="2100">
                <a:solidFill>
                  <a:schemeClr val="tx1"/>
                </a:solidFill>
                <a:latin typeface="+mn-lt"/>
                <a:ea typeface="+mn-ea"/>
                <a:cs typeface="+mn-cs"/>
              </a:defRPr>
            </a:lvl1pPr>
            <a:lvl2pPr marL="466725" indent="-196454" algn="l" rtl="0" eaLnBrk="1" fontAlgn="base" hangingPunct="1">
              <a:spcBef>
                <a:spcPct val="0"/>
              </a:spcBef>
              <a:spcAft>
                <a:spcPct val="30000"/>
              </a:spcAft>
              <a:buBlip>
                <a:blip r:embed="rId9"/>
              </a:buBlip>
              <a:defRPr sz="1800">
                <a:solidFill>
                  <a:schemeClr val="tx1"/>
                </a:solidFill>
                <a:latin typeface="+mn-lt"/>
              </a:defRPr>
            </a:lvl2pPr>
            <a:lvl3pPr marL="669131" indent="-201216" algn="l" rtl="0" eaLnBrk="1" fontAlgn="base" hangingPunct="1">
              <a:spcBef>
                <a:spcPct val="0"/>
              </a:spcBef>
              <a:spcAft>
                <a:spcPct val="30000"/>
              </a:spcAft>
              <a:buBlip>
                <a:blip r:embed="rId10"/>
              </a:buBlip>
              <a:defRPr sz="1650">
                <a:solidFill>
                  <a:schemeClr val="tx1"/>
                </a:solidFill>
                <a:latin typeface="+mn-lt"/>
              </a:defRPr>
            </a:lvl3pPr>
            <a:lvl4pPr marL="1248966" indent="-171450" algn="l" rtl="0" eaLnBrk="1" fontAlgn="base" hangingPunct="1">
              <a:spcBef>
                <a:spcPct val="20000"/>
              </a:spcBef>
              <a:spcAft>
                <a:spcPct val="0"/>
              </a:spcAft>
              <a:buChar char="–"/>
              <a:defRPr sz="1500">
                <a:solidFill>
                  <a:schemeClr val="tx1"/>
                </a:solidFill>
                <a:latin typeface="+mn-lt"/>
              </a:defRPr>
            </a:lvl4pPr>
            <a:lvl5pPr marL="1554956" indent="-171450" algn="l" rtl="0" eaLnBrk="1" fontAlgn="base" hangingPunct="1">
              <a:spcBef>
                <a:spcPct val="20000"/>
              </a:spcBef>
              <a:spcAft>
                <a:spcPct val="0"/>
              </a:spcAft>
              <a:buChar char="»"/>
              <a:defRPr sz="1500">
                <a:solidFill>
                  <a:schemeClr val="tx1"/>
                </a:solidFill>
                <a:latin typeface="+mn-lt"/>
              </a:defRPr>
            </a:lvl5pPr>
            <a:lvl6pPr marL="1897856" indent="-171450" algn="l" rtl="0" eaLnBrk="1" fontAlgn="base" hangingPunct="1">
              <a:spcBef>
                <a:spcPct val="20000"/>
              </a:spcBef>
              <a:spcAft>
                <a:spcPct val="0"/>
              </a:spcAft>
              <a:buChar char="»"/>
              <a:defRPr sz="1500">
                <a:solidFill>
                  <a:schemeClr val="tx1"/>
                </a:solidFill>
                <a:latin typeface="+mn-lt"/>
              </a:defRPr>
            </a:lvl6pPr>
            <a:lvl7pPr marL="2240756" indent="-171450" algn="l" rtl="0" eaLnBrk="1" fontAlgn="base" hangingPunct="1">
              <a:spcBef>
                <a:spcPct val="20000"/>
              </a:spcBef>
              <a:spcAft>
                <a:spcPct val="0"/>
              </a:spcAft>
              <a:buChar char="»"/>
              <a:defRPr sz="1500">
                <a:solidFill>
                  <a:schemeClr val="tx1"/>
                </a:solidFill>
                <a:latin typeface="+mn-lt"/>
              </a:defRPr>
            </a:lvl7pPr>
            <a:lvl8pPr marL="2583656" indent="-171450" algn="l" rtl="0" eaLnBrk="1" fontAlgn="base" hangingPunct="1">
              <a:spcBef>
                <a:spcPct val="20000"/>
              </a:spcBef>
              <a:spcAft>
                <a:spcPct val="0"/>
              </a:spcAft>
              <a:buChar char="»"/>
              <a:defRPr sz="1500">
                <a:solidFill>
                  <a:schemeClr val="tx1"/>
                </a:solidFill>
                <a:latin typeface="+mn-lt"/>
              </a:defRPr>
            </a:lvl8pPr>
            <a:lvl9pPr marL="2926556" indent="-171450" algn="l" rtl="0" eaLnBrk="1" fontAlgn="base" hangingPunct="1">
              <a:spcBef>
                <a:spcPct val="20000"/>
              </a:spcBef>
              <a:spcAft>
                <a:spcPct val="0"/>
              </a:spcAft>
              <a:buChar char="»"/>
              <a:defRPr sz="1500">
                <a:solidFill>
                  <a:schemeClr val="tx1"/>
                </a:solidFill>
                <a:latin typeface="+mn-lt"/>
              </a:defRPr>
            </a:lvl9pPr>
          </a:lstStyle>
          <a:p>
            <a:pPr marL="0" indent="0">
              <a:buNone/>
            </a:pPr>
            <a:r>
              <a:rPr lang="ru-RU" sz="2800" b="1" kern="0" dirty="0">
                <a:solidFill>
                  <a:srgbClr val="002060"/>
                </a:solidFill>
              </a:rPr>
              <a:t>1</a:t>
            </a:r>
          </a:p>
        </p:txBody>
      </p:sp>
      <p:sp>
        <p:nvSpPr>
          <p:cNvPr id="9" name="Объект 4"/>
          <p:cNvSpPr txBox="1">
            <a:spLocks/>
          </p:cNvSpPr>
          <p:nvPr/>
        </p:nvSpPr>
        <p:spPr bwMode="auto">
          <a:xfrm>
            <a:off x="159023" y="3542404"/>
            <a:ext cx="840669" cy="55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69081" indent="-269081" algn="l" rtl="0" eaLnBrk="1" fontAlgn="base" hangingPunct="1">
              <a:spcBef>
                <a:spcPct val="0"/>
              </a:spcBef>
              <a:spcAft>
                <a:spcPct val="30000"/>
              </a:spcAft>
              <a:buBlip>
                <a:blip r:embed="rId8"/>
              </a:buBlip>
              <a:defRPr sz="2100">
                <a:solidFill>
                  <a:schemeClr val="tx1"/>
                </a:solidFill>
                <a:latin typeface="+mn-lt"/>
                <a:ea typeface="+mn-ea"/>
                <a:cs typeface="+mn-cs"/>
              </a:defRPr>
            </a:lvl1pPr>
            <a:lvl2pPr marL="466725" indent="-196454" algn="l" rtl="0" eaLnBrk="1" fontAlgn="base" hangingPunct="1">
              <a:spcBef>
                <a:spcPct val="0"/>
              </a:spcBef>
              <a:spcAft>
                <a:spcPct val="30000"/>
              </a:spcAft>
              <a:buBlip>
                <a:blip r:embed="rId9"/>
              </a:buBlip>
              <a:defRPr sz="1800">
                <a:solidFill>
                  <a:schemeClr val="tx1"/>
                </a:solidFill>
                <a:latin typeface="+mn-lt"/>
              </a:defRPr>
            </a:lvl2pPr>
            <a:lvl3pPr marL="669131" indent="-201216" algn="l" rtl="0" eaLnBrk="1" fontAlgn="base" hangingPunct="1">
              <a:spcBef>
                <a:spcPct val="0"/>
              </a:spcBef>
              <a:spcAft>
                <a:spcPct val="30000"/>
              </a:spcAft>
              <a:buBlip>
                <a:blip r:embed="rId10"/>
              </a:buBlip>
              <a:defRPr sz="1650">
                <a:solidFill>
                  <a:schemeClr val="tx1"/>
                </a:solidFill>
                <a:latin typeface="+mn-lt"/>
              </a:defRPr>
            </a:lvl3pPr>
            <a:lvl4pPr marL="1248966" indent="-171450" algn="l" rtl="0" eaLnBrk="1" fontAlgn="base" hangingPunct="1">
              <a:spcBef>
                <a:spcPct val="20000"/>
              </a:spcBef>
              <a:spcAft>
                <a:spcPct val="0"/>
              </a:spcAft>
              <a:buChar char="–"/>
              <a:defRPr sz="1500">
                <a:solidFill>
                  <a:schemeClr val="tx1"/>
                </a:solidFill>
                <a:latin typeface="+mn-lt"/>
              </a:defRPr>
            </a:lvl4pPr>
            <a:lvl5pPr marL="1554956" indent="-171450" algn="l" rtl="0" eaLnBrk="1" fontAlgn="base" hangingPunct="1">
              <a:spcBef>
                <a:spcPct val="20000"/>
              </a:spcBef>
              <a:spcAft>
                <a:spcPct val="0"/>
              </a:spcAft>
              <a:buChar char="»"/>
              <a:defRPr sz="1500">
                <a:solidFill>
                  <a:schemeClr val="tx1"/>
                </a:solidFill>
                <a:latin typeface="+mn-lt"/>
              </a:defRPr>
            </a:lvl5pPr>
            <a:lvl6pPr marL="1897856" indent="-171450" algn="l" rtl="0" eaLnBrk="1" fontAlgn="base" hangingPunct="1">
              <a:spcBef>
                <a:spcPct val="20000"/>
              </a:spcBef>
              <a:spcAft>
                <a:spcPct val="0"/>
              </a:spcAft>
              <a:buChar char="»"/>
              <a:defRPr sz="1500">
                <a:solidFill>
                  <a:schemeClr val="tx1"/>
                </a:solidFill>
                <a:latin typeface="+mn-lt"/>
              </a:defRPr>
            </a:lvl6pPr>
            <a:lvl7pPr marL="2240756" indent="-171450" algn="l" rtl="0" eaLnBrk="1" fontAlgn="base" hangingPunct="1">
              <a:spcBef>
                <a:spcPct val="20000"/>
              </a:spcBef>
              <a:spcAft>
                <a:spcPct val="0"/>
              </a:spcAft>
              <a:buChar char="»"/>
              <a:defRPr sz="1500">
                <a:solidFill>
                  <a:schemeClr val="tx1"/>
                </a:solidFill>
                <a:latin typeface="+mn-lt"/>
              </a:defRPr>
            </a:lvl7pPr>
            <a:lvl8pPr marL="2583656" indent="-171450" algn="l" rtl="0" eaLnBrk="1" fontAlgn="base" hangingPunct="1">
              <a:spcBef>
                <a:spcPct val="20000"/>
              </a:spcBef>
              <a:spcAft>
                <a:spcPct val="0"/>
              </a:spcAft>
              <a:buChar char="»"/>
              <a:defRPr sz="1500">
                <a:solidFill>
                  <a:schemeClr val="tx1"/>
                </a:solidFill>
                <a:latin typeface="+mn-lt"/>
              </a:defRPr>
            </a:lvl8pPr>
            <a:lvl9pPr marL="2926556" indent="-171450" algn="l" rtl="0" eaLnBrk="1" fontAlgn="base" hangingPunct="1">
              <a:spcBef>
                <a:spcPct val="20000"/>
              </a:spcBef>
              <a:spcAft>
                <a:spcPct val="0"/>
              </a:spcAft>
              <a:buChar char="»"/>
              <a:defRPr sz="1500">
                <a:solidFill>
                  <a:schemeClr val="tx1"/>
                </a:solidFill>
                <a:latin typeface="+mn-lt"/>
              </a:defRPr>
            </a:lvl9pPr>
          </a:lstStyle>
          <a:p>
            <a:pPr marL="0" indent="0">
              <a:buNone/>
            </a:pPr>
            <a:r>
              <a:rPr lang="ru-RU" sz="2800" b="1" kern="0" dirty="0">
                <a:solidFill>
                  <a:srgbClr val="002060"/>
                </a:solidFill>
              </a:rPr>
              <a:t>2</a:t>
            </a:r>
          </a:p>
        </p:txBody>
      </p:sp>
      <p:sp>
        <p:nvSpPr>
          <p:cNvPr id="10" name="Объект 4"/>
          <p:cNvSpPr txBox="1">
            <a:spLocks/>
          </p:cNvSpPr>
          <p:nvPr/>
        </p:nvSpPr>
        <p:spPr bwMode="auto">
          <a:xfrm>
            <a:off x="161381" y="4553642"/>
            <a:ext cx="840669" cy="55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69081" indent="-269081" algn="l" rtl="0" eaLnBrk="1" fontAlgn="base" hangingPunct="1">
              <a:spcBef>
                <a:spcPct val="0"/>
              </a:spcBef>
              <a:spcAft>
                <a:spcPct val="30000"/>
              </a:spcAft>
              <a:buBlip>
                <a:blip r:embed="rId8"/>
              </a:buBlip>
              <a:defRPr sz="2100">
                <a:solidFill>
                  <a:schemeClr val="tx1"/>
                </a:solidFill>
                <a:latin typeface="+mn-lt"/>
                <a:ea typeface="+mn-ea"/>
                <a:cs typeface="+mn-cs"/>
              </a:defRPr>
            </a:lvl1pPr>
            <a:lvl2pPr marL="466725" indent="-196454" algn="l" rtl="0" eaLnBrk="1" fontAlgn="base" hangingPunct="1">
              <a:spcBef>
                <a:spcPct val="0"/>
              </a:spcBef>
              <a:spcAft>
                <a:spcPct val="30000"/>
              </a:spcAft>
              <a:buBlip>
                <a:blip r:embed="rId9"/>
              </a:buBlip>
              <a:defRPr sz="1800">
                <a:solidFill>
                  <a:schemeClr val="tx1"/>
                </a:solidFill>
                <a:latin typeface="+mn-lt"/>
              </a:defRPr>
            </a:lvl2pPr>
            <a:lvl3pPr marL="669131" indent="-201216" algn="l" rtl="0" eaLnBrk="1" fontAlgn="base" hangingPunct="1">
              <a:spcBef>
                <a:spcPct val="0"/>
              </a:spcBef>
              <a:spcAft>
                <a:spcPct val="30000"/>
              </a:spcAft>
              <a:buBlip>
                <a:blip r:embed="rId10"/>
              </a:buBlip>
              <a:defRPr sz="1650">
                <a:solidFill>
                  <a:schemeClr val="tx1"/>
                </a:solidFill>
                <a:latin typeface="+mn-lt"/>
              </a:defRPr>
            </a:lvl3pPr>
            <a:lvl4pPr marL="1248966" indent="-171450" algn="l" rtl="0" eaLnBrk="1" fontAlgn="base" hangingPunct="1">
              <a:spcBef>
                <a:spcPct val="20000"/>
              </a:spcBef>
              <a:spcAft>
                <a:spcPct val="0"/>
              </a:spcAft>
              <a:buChar char="–"/>
              <a:defRPr sz="1500">
                <a:solidFill>
                  <a:schemeClr val="tx1"/>
                </a:solidFill>
                <a:latin typeface="+mn-lt"/>
              </a:defRPr>
            </a:lvl4pPr>
            <a:lvl5pPr marL="1554956" indent="-171450" algn="l" rtl="0" eaLnBrk="1" fontAlgn="base" hangingPunct="1">
              <a:spcBef>
                <a:spcPct val="20000"/>
              </a:spcBef>
              <a:spcAft>
                <a:spcPct val="0"/>
              </a:spcAft>
              <a:buChar char="»"/>
              <a:defRPr sz="1500">
                <a:solidFill>
                  <a:schemeClr val="tx1"/>
                </a:solidFill>
                <a:latin typeface="+mn-lt"/>
              </a:defRPr>
            </a:lvl5pPr>
            <a:lvl6pPr marL="1897856" indent="-171450" algn="l" rtl="0" eaLnBrk="1" fontAlgn="base" hangingPunct="1">
              <a:spcBef>
                <a:spcPct val="20000"/>
              </a:spcBef>
              <a:spcAft>
                <a:spcPct val="0"/>
              </a:spcAft>
              <a:buChar char="»"/>
              <a:defRPr sz="1500">
                <a:solidFill>
                  <a:schemeClr val="tx1"/>
                </a:solidFill>
                <a:latin typeface="+mn-lt"/>
              </a:defRPr>
            </a:lvl6pPr>
            <a:lvl7pPr marL="2240756" indent="-171450" algn="l" rtl="0" eaLnBrk="1" fontAlgn="base" hangingPunct="1">
              <a:spcBef>
                <a:spcPct val="20000"/>
              </a:spcBef>
              <a:spcAft>
                <a:spcPct val="0"/>
              </a:spcAft>
              <a:buChar char="»"/>
              <a:defRPr sz="1500">
                <a:solidFill>
                  <a:schemeClr val="tx1"/>
                </a:solidFill>
                <a:latin typeface="+mn-lt"/>
              </a:defRPr>
            </a:lvl7pPr>
            <a:lvl8pPr marL="2583656" indent="-171450" algn="l" rtl="0" eaLnBrk="1" fontAlgn="base" hangingPunct="1">
              <a:spcBef>
                <a:spcPct val="20000"/>
              </a:spcBef>
              <a:spcAft>
                <a:spcPct val="0"/>
              </a:spcAft>
              <a:buChar char="»"/>
              <a:defRPr sz="1500">
                <a:solidFill>
                  <a:schemeClr val="tx1"/>
                </a:solidFill>
                <a:latin typeface="+mn-lt"/>
              </a:defRPr>
            </a:lvl8pPr>
            <a:lvl9pPr marL="2926556" indent="-171450" algn="l" rtl="0" eaLnBrk="1" fontAlgn="base" hangingPunct="1">
              <a:spcBef>
                <a:spcPct val="20000"/>
              </a:spcBef>
              <a:spcAft>
                <a:spcPct val="0"/>
              </a:spcAft>
              <a:buChar char="»"/>
              <a:defRPr sz="1500">
                <a:solidFill>
                  <a:schemeClr val="tx1"/>
                </a:solidFill>
                <a:latin typeface="+mn-lt"/>
              </a:defRPr>
            </a:lvl9pPr>
          </a:lstStyle>
          <a:p>
            <a:pPr marL="0" indent="0">
              <a:buNone/>
            </a:pPr>
            <a:r>
              <a:rPr lang="ru-RU" sz="2800" b="1" kern="0" dirty="0">
                <a:solidFill>
                  <a:srgbClr val="002060"/>
                </a:solidFill>
              </a:rPr>
              <a:t>3</a:t>
            </a:r>
          </a:p>
        </p:txBody>
      </p:sp>
      <p:sp>
        <p:nvSpPr>
          <p:cNvPr id="11" name="Объект 4"/>
          <p:cNvSpPr txBox="1">
            <a:spLocks/>
          </p:cNvSpPr>
          <p:nvPr/>
        </p:nvSpPr>
        <p:spPr bwMode="auto">
          <a:xfrm>
            <a:off x="159022" y="5564880"/>
            <a:ext cx="840669" cy="55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69081" indent="-269081" algn="l" rtl="0" eaLnBrk="1" fontAlgn="base" hangingPunct="1">
              <a:spcBef>
                <a:spcPct val="0"/>
              </a:spcBef>
              <a:spcAft>
                <a:spcPct val="30000"/>
              </a:spcAft>
              <a:buBlip>
                <a:blip r:embed="rId8"/>
              </a:buBlip>
              <a:defRPr sz="2100">
                <a:solidFill>
                  <a:schemeClr val="tx1"/>
                </a:solidFill>
                <a:latin typeface="+mn-lt"/>
                <a:ea typeface="+mn-ea"/>
                <a:cs typeface="+mn-cs"/>
              </a:defRPr>
            </a:lvl1pPr>
            <a:lvl2pPr marL="466725" indent="-196454" algn="l" rtl="0" eaLnBrk="1" fontAlgn="base" hangingPunct="1">
              <a:spcBef>
                <a:spcPct val="0"/>
              </a:spcBef>
              <a:spcAft>
                <a:spcPct val="30000"/>
              </a:spcAft>
              <a:buBlip>
                <a:blip r:embed="rId9"/>
              </a:buBlip>
              <a:defRPr sz="1800">
                <a:solidFill>
                  <a:schemeClr val="tx1"/>
                </a:solidFill>
                <a:latin typeface="+mn-lt"/>
              </a:defRPr>
            </a:lvl2pPr>
            <a:lvl3pPr marL="669131" indent="-201216" algn="l" rtl="0" eaLnBrk="1" fontAlgn="base" hangingPunct="1">
              <a:spcBef>
                <a:spcPct val="0"/>
              </a:spcBef>
              <a:spcAft>
                <a:spcPct val="30000"/>
              </a:spcAft>
              <a:buBlip>
                <a:blip r:embed="rId10"/>
              </a:buBlip>
              <a:defRPr sz="1650">
                <a:solidFill>
                  <a:schemeClr val="tx1"/>
                </a:solidFill>
                <a:latin typeface="+mn-lt"/>
              </a:defRPr>
            </a:lvl3pPr>
            <a:lvl4pPr marL="1248966" indent="-171450" algn="l" rtl="0" eaLnBrk="1" fontAlgn="base" hangingPunct="1">
              <a:spcBef>
                <a:spcPct val="20000"/>
              </a:spcBef>
              <a:spcAft>
                <a:spcPct val="0"/>
              </a:spcAft>
              <a:buChar char="–"/>
              <a:defRPr sz="1500">
                <a:solidFill>
                  <a:schemeClr val="tx1"/>
                </a:solidFill>
                <a:latin typeface="+mn-lt"/>
              </a:defRPr>
            </a:lvl4pPr>
            <a:lvl5pPr marL="1554956" indent="-171450" algn="l" rtl="0" eaLnBrk="1" fontAlgn="base" hangingPunct="1">
              <a:spcBef>
                <a:spcPct val="20000"/>
              </a:spcBef>
              <a:spcAft>
                <a:spcPct val="0"/>
              </a:spcAft>
              <a:buChar char="»"/>
              <a:defRPr sz="1500">
                <a:solidFill>
                  <a:schemeClr val="tx1"/>
                </a:solidFill>
                <a:latin typeface="+mn-lt"/>
              </a:defRPr>
            </a:lvl5pPr>
            <a:lvl6pPr marL="1897856" indent="-171450" algn="l" rtl="0" eaLnBrk="1" fontAlgn="base" hangingPunct="1">
              <a:spcBef>
                <a:spcPct val="20000"/>
              </a:spcBef>
              <a:spcAft>
                <a:spcPct val="0"/>
              </a:spcAft>
              <a:buChar char="»"/>
              <a:defRPr sz="1500">
                <a:solidFill>
                  <a:schemeClr val="tx1"/>
                </a:solidFill>
                <a:latin typeface="+mn-lt"/>
              </a:defRPr>
            </a:lvl6pPr>
            <a:lvl7pPr marL="2240756" indent="-171450" algn="l" rtl="0" eaLnBrk="1" fontAlgn="base" hangingPunct="1">
              <a:spcBef>
                <a:spcPct val="20000"/>
              </a:spcBef>
              <a:spcAft>
                <a:spcPct val="0"/>
              </a:spcAft>
              <a:buChar char="»"/>
              <a:defRPr sz="1500">
                <a:solidFill>
                  <a:schemeClr val="tx1"/>
                </a:solidFill>
                <a:latin typeface="+mn-lt"/>
              </a:defRPr>
            </a:lvl7pPr>
            <a:lvl8pPr marL="2583656" indent="-171450" algn="l" rtl="0" eaLnBrk="1" fontAlgn="base" hangingPunct="1">
              <a:spcBef>
                <a:spcPct val="20000"/>
              </a:spcBef>
              <a:spcAft>
                <a:spcPct val="0"/>
              </a:spcAft>
              <a:buChar char="»"/>
              <a:defRPr sz="1500">
                <a:solidFill>
                  <a:schemeClr val="tx1"/>
                </a:solidFill>
                <a:latin typeface="+mn-lt"/>
              </a:defRPr>
            </a:lvl8pPr>
            <a:lvl9pPr marL="2926556" indent="-171450" algn="l" rtl="0" eaLnBrk="1" fontAlgn="base" hangingPunct="1">
              <a:spcBef>
                <a:spcPct val="20000"/>
              </a:spcBef>
              <a:spcAft>
                <a:spcPct val="0"/>
              </a:spcAft>
              <a:buChar char="»"/>
              <a:defRPr sz="1500">
                <a:solidFill>
                  <a:schemeClr val="tx1"/>
                </a:solidFill>
                <a:latin typeface="+mn-lt"/>
              </a:defRPr>
            </a:lvl9pPr>
          </a:lstStyle>
          <a:p>
            <a:pPr marL="0" indent="0">
              <a:buNone/>
            </a:pPr>
            <a:r>
              <a:rPr lang="ru-RU" sz="2800" b="1" kern="0" dirty="0">
                <a:solidFill>
                  <a:srgbClr val="002060"/>
                </a:solidFill>
              </a:rPr>
              <a:t>4</a:t>
            </a:r>
          </a:p>
        </p:txBody>
      </p:sp>
    </p:spTree>
    <p:extLst>
      <p:ext uri="{BB962C8B-B14F-4D97-AF65-F5344CB8AC3E}">
        <p14:creationId xmlns:p14="http://schemas.microsoft.com/office/powerpoint/2010/main" val="751175899"/>
      </p:ext>
    </p:extLst>
  </p:cSld>
  <p:clrMapOvr>
    <a:masterClrMapping/>
  </p:clrMapOvr>
  <p:transition spd="slow"/>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«5 Почему»</a:t>
            </a:r>
          </a:p>
        </p:txBody>
      </p:sp>
      <p:sp>
        <p:nvSpPr>
          <p:cNvPr id="3" name="Номер слайда 2"/>
          <p:cNvSpPr>
            <a:spLocks noGrp="1"/>
          </p:cNvSpPr>
          <p:nvPr>
            <p:ph type="sldNum" sz="quarter" idx="12"/>
          </p:nvPr>
        </p:nvSpPr>
        <p:spPr/>
        <p:txBody>
          <a:bodyPr/>
          <a:lstStyle/>
          <a:p>
            <a:fld id="{C33C34FD-A43B-634A-9B8C-9626670F7CE8}" type="slidenum">
              <a:rPr lang="en-US" smtClean="0"/>
              <a:pPr/>
              <a:t>66</a:t>
            </a:fld>
            <a:endParaRPr lang="en-US"/>
          </a:p>
        </p:txBody>
      </p:sp>
      <p:sp>
        <p:nvSpPr>
          <p:cNvPr id="4" name="TextBox 3"/>
          <p:cNvSpPr txBox="1"/>
          <p:nvPr/>
        </p:nvSpPr>
        <p:spPr>
          <a:xfrm>
            <a:off x="1015999" y="1710130"/>
            <a:ext cx="7670799" cy="4770537"/>
          </a:xfrm>
          <a:prstGeom prst="rect">
            <a:avLst/>
          </a:prstGeom>
          <a:noFill/>
        </p:spPr>
        <p:txBody>
          <a:bodyPr wrap="square" rtlCol="0">
            <a:spAutoFit/>
          </a:bodyPr>
          <a:lstStyle/>
          <a:p>
            <a:pPr>
              <a:spcBef>
                <a:spcPts val="1200"/>
              </a:spcBef>
            </a:pPr>
            <a:r>
              <a:rPr lang="ru-RU" sz="2400" b="1" dirty="0">
                <a:solidFill>
                  <a:schemeClr val="tx2"/>
                </a:solidFill>
              </a:rPr>
              <a:t>Работа в группах</a:t>
            </a:r>
          </a:p>
          <a:p>
            <a:pPr marL="342900" indent="-342900">
              <a:spcBef>
                <a:spcPts val="1200"/>
              </a:spcBef>
              <a:buFont typeface="Arial" panose="020B0604020202020204" pitchFamily="34" charset="0"/>
              <a:buChar char="•"/>
            </a:pPr>
            <a:r>
              <a:rPr lang="ru-RU" sz="2400" dirty="0"/>
              <a:t>С помощью метода «5 Почему» проведите анализ основной причины возникновения проблемы («Сотрудники неверно заполняют форму авансового отчета</a:t>
            </a:r>
            <a:r>
              <a:rPr lang="ru-RU" sz="2400" dirty="0" smtClean="0"/>
              <a:t>»)</a:t>
            </a:r>
          </a:p>
          <a:p>
            <a:pPr marL="342900" indent="-342900">
              <a:spcBef>
                <a:spcPts val="1200"/>
              </a:spcBef>
              <a:buFont typeface="Arial" panose="020B0604020202020204" pitchFamily="34" charset="0"/>
              <a:buChar char="•"/>
            </a:pPr>
            <a:r>
              <a:rPr lang="ru-RU" sz="2400" dirty="0" smtClean="0"/>
              <a:t>Причина:</a:t>
            </a:r>
            <a:r>
              <a:rPr lang="ru-RU" sz="2400" i="1" dirty="0" smtClean="0"/>
              <a:t> неудобная система </a:t>
            </a:r>
            <a:r>
              <a:rPr lang="ru-RU" sz="2400" i="1" dirty="0"/>
              <a:t>документооборота, а </a:t>
            </a:r>
            <a:r>
              <a:rPr lang="ru-RU" sz="2400" i="1" dirty="0" smtClean="0"/>
              <a:t>именно, сотрудники </a:t>
            </a:r>
            <a:r>
              <a:rPr lang="ru-RU" sz="2400" i="1" dirty="0"/>
              <a:t>некорректно заполняют форму, и ее не принимают.</a:t>
            </a:r>
            <a:endParaRPr lang="ru-RU" sz="2400" dirty="0"/>
          </a:p>
          <a:p>
            <a:pPr marL="342900" indent="-342900">
              <a:spcBef>
                <a:spcPts val="1200"/>
              </a:spcBef>
              <a:buFont typeface="Arial" panose="020B0604020202020204" pitchFamily="34" charset="0"/>
              <a:buChar char="•"/>
            </a:pPr>
            <a:r>
              <a:rPr lang="ru-RU" sz="2400" dirty="0" smtClean="0"/>
              <a:t>Представьте </a:t>
            </a:r>
            <a:r>
              <a:rPr lang="ru-RU" sz="2400" dirty="0"/>
              <a:t>результат работы остальным участникам</a:t>
            </a:r>
          </a:p>
          <a:p>
            <a:pPr>
              <a:spcBef>
                <a:spcPts val="1200"/>
              </a:spcBef>
            </a:pPr>
            <a:r>
              <a:rPr lang="ru-RU" sz="2400" b="1" dirty="0">
                <a:solidFill>
                  <a:schemeClr val="tx2"/>
                </a:solidFill>
              </a:rPr>
              <a:t>Время на работу – </a:t>
            </a:r>
            <a:r>
              <a:rPr lang="en-US" sz="2400" b="1" dirty="0" smtClean="0">
                <a:solidFill>
                  <a:schemeClr val="tx2"/>
                </a:solidFill>
              </a:rPr>
              <a:t>5</a:t>
            </a:r>
            <a:r>
              <a:rPr lang="ru-RU" sz="2400" b="1" dirty="0" smtClean="0">
                <a:solidFill>
                  <a:schemeClr val="tx2"/>
                </a:solidFill>
              </a:rPr>
              <a:t> </a:t>
            </a:r>
            <a:r>
              <a:rPr lang="ru-RU" sz="2400" b="1" dirty="0">
                <a:solidFill>
                  <a:schemeClr val="tx2"/>
                </a:solidFill>
              </a:rPr>
              <a:t>минут</a:t>
            </a:r>
          </a:p>
        </p:txBody>
      </p:sp>
    </p:spTree>
    <p:extLst>
      <p:ext uri="{BB962C8B-B14F-4D97-AF65-F5344CB8AC3E}">
        <p14:creationId xmlns:p14="http://schemas.microsoft.com/office/powerpoint/2010/main" val="2786786024"/>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«5 </a:t>
            </a:r>
            <a:r>
              <a:rPr lang="ru-RU" dirty="0" smtClean="0"/>
              <a:t>Почему»</a:t>
            </a:r>
            <a:endParaRPr lang="ru-RU" dirty="0"/>
          </a:p>
        </p:txBody>
      </p:sp>
      <p:sp>
        <p:nvSpPr>
          <p:cNvPr id="3" name="Номер слайда 2"/>
          <p:cNvSpPr>
            <a:spLocks noGrp="1"/>
          </p:cNvSpPr>
          <p:nvPr>
            <p:ph type="sldNum" sz="quarter" idx="12"/>
          </p:nvPr>
        </p:nvSpPr>
        <p:spPr/>
        <p:txBody>
          <a:bodyPr/>
          <a:lstStyle/>
          <a:p>
            <a:fld id="{C33C34FD-A43B-634A-9B8C-9626670F7CE8}" type="slidenum">
              <a:rPr lang="en-US" smtClean="0"/>
              <a:pPr/>
              <a:t>67</a:t>
            </a:fld>
            <a:endParaRPr lang="en-US"/>
          </a:p>
        </p:txBody>
      </p:sp>
      <p:sp>
        <p:nvSpPr>
          <p:cNvPr id="4" name="TextBox 3"/>
          <p:cNvSpPr txBox="1"/>
          <p:nvPr/>
        </p:nvSpPr>
        <p:spPr>
          <a:xfrm>
            <a:off x="1016000" y="1710130"/>
            <a:ext cx="7408114" cy="4555093"/>
          </a:xfrm>
          <a:prstGeom prst="rect">
            <a:avLst/>
          </a:prstGeom>
          <a:noFill/>
        </p:spPr>
        <p:txBody>
          <a:bodyPr wrap="square" rtlCol="0">
            <a:spAutoFit/>
          </a:bodyPr>
          <a:lstStyle/>
          <a:p>
            <a:pPr>
              <a:spcBef>
                <a:spcPts val="1200"/>
              </a:spcBef>
            </a:pPr>
            <a:r>
              <a:rPr lang="ru-RU" sz="2400" b="1" dirty="0">
                <a:solidFill>
                  <a:schemeClr val="tx2"/>
                </a:solidFill>
              </a:rPr>
              <a:t>Работа в группах</a:t>
            </a:r>
          </a:p>
          <a:p>
            <a:pPr marL="342900" indent="-342900">
              <a:spcBef>
                <a:spcPts val="1200"/>
              </a:spcBef>
              <a:buFont typeface="Arial" panose="020B0604020202020204" pitchFamily="34" charset="0"/>
              <a:buChar char="•"/>
            </a:pPr>
            <a:r>
              <a:rPr lang="ru-RU" sz="2400" dirty="0"/>
              <a:t>Для своей проблемы выберите «кость» диаграммы </a:t>
            </a:r>
            <a:r>
              <a:rPr lang="ru-RU" sz="2400" dirty="0" err="1"/>
              <a:t>Ишикавы</a:t>
            </a:r>
            <a:r>
              <a:rPr lang="ru-RU" sz="2400" dirty="0"/>
              <a:t>, которая наиболее часто является причиной возникновения проблемы</a:t>
            </a:r>
          </a:p>
          <a:p>
            <a:pPr marL="342900" indent="-342900">
              <a:spcBef>
                <a:spcPts val="1200"/>
              </a:spcBef>
              <a:buFont typeface="Arial" panose="020B0604020202020204" pitchFamily="34" charset="0"/>
              <a:buChar char="•"/>
            </a:pPr>
            <a:r>
              <a:rPr lang="ru-RU" sz="2400" dirty="0"/>
              <a:t>С помощью метода «5 Почему» найдите корневую причину возникновения проблемы</a:t>
            </a:r>
          </a:p>
          <a:p>
            <a:pPr marL="342900" indent="-342900">
              <a:spcBef>
                <a:spcPts val="1200"/>
              </a:spcBef>
              <a:buFont typeface="Arial" panose="020B0604020202020204" pitchFamily="34" charset="0"/>
              <a:buChar char="•"/>
            </a:pPr>
            <a:r>
              <a:rPr lang="ru-RU" sz="2400" dirty="0"/>
              <a:t>Оформите анализ на листе </a:t>
            </a:r>
            <a:r>
              <a:rPr lang="ru-RU" sz="2400" dirty="0" err="1"/>
              <a:t>флип-чарта</a:t>
            </a:r>
            <a:endParaRPr lang="ru-RU" sz="2400" dirty="0"/>
          </a:p>
          <a:p>
            <a:pPr marL="342900" indent="-342900">
              <a:spcBef>
                <a:spcPts val="1200"/>
              </a:spcBef>
              <a:buFont typeface="Arial" panose="020B0604020202020204" pitchFamily="34" charset="0"/>
              <a:buChar char="•"/>
            </a:pPr>
            <a:r>
              <a:rPr lang="ru-RU" sz="2400" dirty="0"/>
              <a:t>Представьте результат работы остальным участникам</a:t>
            </a:r>
          </a:p>
          <a:p>
            <a:pPr>
              <a:spcBef>
                <a:spcPts val="1200"/>
              </a:spcBef>
            </a:pPr>
            <a:r>
              <a:rPr lang="ru-RU" sz="2400" b="1" dirty="0">
                <a:solidFill>
                  <a:schemeClr val="tx2"/>
                </a:solidFill>
              </a:rPr>
              <a:t>Время на работу – </a:t>
            </a:r>
            <a:r>
              <a:rPr lang="ru-RU" sz="2400" b="1" dirty="0" smtClean="0">
                <a:solidFill>
                  <a:schemeClr val="tx2"/>
                </a:solidFill>
              </a:rPr>
              <a:t>10 </a:t>
            </a:r>
            <a:r>
              <a:rPr lang="ru-RU" sz="2400" b="1" dirty="0">
                <a:solidFill>
                  <a:schemeClr val="tx2"/>
                </a:solidFill>
              </a:rPr>
              <a:t>минут</a:t>
            </a:r>
          </a:p>
        </p:txBody>
      </p:sp>
    </p:spTree>
    <p:extLst>
      <p:ext uri="{BB962C8B-B14F-4D97-AF65-F5344CB8AC3E}">
        <p14:creationId xmlns:p14="http://schemas.microsoft.com/office/powerpoint/2010/main" val="198619473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www.cliparthut.com/clip-arts/166/survey-results-clip-art-166178.jp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066387" y="2113382"/>
            <a:ext cx="3513221" cy="263491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ru-RU" dirty="0"/>
              <a:t>Итоги дня</a:t>
            </a:r>
            <a:endParaRPr lang="en-US" dirty="0"/>
          </a:p>
        </p:txBody>
      </p:sp>
      <p:sp>
        <p:nvSpPr>
          <p:cNvPr id="4" name="Slide Number Placeholder 3"/>
          <p:cNvSpPr>
            <a:spLocks noGrp="1"/>
          </p:cNvSpPr>
          <p:nvPr>
            <p:ph type="sldNum" sz="quarter" idx="12"/>
          </p:nvPr>
        </p:nvSpPr>
        <p:spPr>
          <a:xfrm>
            <a:off x="8229599" y="6356352"/>
            <a:ext cx="507075" cy="365125"/>
          </a:xfrm>
        </p:spPr>
        <p:txBody>
          <a:bodyPr/>
          <a:lstStyle/>
          <a:p>
            <a:fld id="{C33C34FD-A43B-634A-9B8C-9626670F7CE8}" type="slidenum">
              <a:rPr lang="en-US" smtClean="0"/>
              <a:pPr/>
              <a:t>68</a:t>
            </a:fld>
            <a:endParaRPr lang="en-US" dirty="0"/>
          </a:p>
        </p:txBody>
      </p:sp>
      <p:sp>
        <p:nvSpPr>
          <p:cNvPr id="6" name="Content Placeholder 3"/>
          <p:cNvSpPr>
            <a:spLocks noGrp="1"/>
          </p:cNvSpPr>
          <p:nvPr>
            <p:ph sz="half" idx="4294967295"/>
          </p:nvPr>
        </p:nvSpPr>
        <p:spPr>
          <a:xfrm>
            <a:off x="665002" y="2362978"/>
            <a:ext cx="4656298" cy="2856721"/>
          </a:xfrm>
          <a:prstGeom prst="rect">
            <a:avLst/>
          </a:prstGeom>
        </p:spPr>
        <p:txBody>
          <a:bodyPr>
            <a:noAutofit/>
          </a:bodyPr>
          <a:lstStyle/>
          <a:p>
            <a:pPr marL="0" lvl="0" indent="0" defTabSz="360000">
              <a:lnSpc>
                <a:spcPct val="75000"/>
              </a:lnSpc>
              <a:spcBef>
                <a:spcPts val="1200"/>
              </a:spcBef>
              <a:buClrTx/>
              <a:buNone/>
              <a:tabLst>
                <a:tab pos="720000" algn="l"/>
                <a:tab pos="1080000" algn="l"/>
              </a:tabLst>
              <a:defRPr/>
            </a:pPr>
            <a:r>
              <a:rPr lang="ru-RU" sz="2800" spc="-40" dirty="0"/>
              <a:t>Что для вас было самым </a:t>
            </a:r>
          </a:p>
          <a:p>
            <a:pPr marL="571500" lvl="0" indent="-571500" defTabSz="360000">
              <a:lnSpc>
                <a:spcPct val="75000"/>
              </a:lnSpc>
              <a:spcBef>
                <a:spcPts val="1200"/>
              </a:spcBef>
              <a:buClrTx/>
              <a:buFont typeface="Arial" panose="020B0604020202020204" pitchFamily="34" charset="0"/>
              <a:buChar char="•"/>
              <a:tabLst>
                <a:tab pos="720000" algn="l"/>
                <a:tab pos="1080000" algn="l"/>
              </a:tabLst>
              <a:defRPr/>
            </a:pPr>
            <a:r>
              <a:rPr lang="ru-RU" sz="2800" b="1" spc="-40" dirty="0"/>
              <a:t>важным </a:t>
            </a:r>
          </a:p>
          <a:p>
            <a:pPr marL="571500" lvl="0" indent="-571500" defTabSz="360000">
              <a:lnSpc>
                <a:spcPct val="75000"/>
              </a:lnSpc>
              <a:spcBef>
                <a:spcPts val="1200"/>
              </a:spcBef>
              <a:buClrTx/>
              <a:buFont typeface="Arial" panose="020B0604020202020204" pitchFamily="34" charset="0"/>
              <a:buChar char="•"/>
              <a:tabLst>
                <a:tab pos="720000" algn="l"/>
                <a:tab pos="1080000" algn="l"/>
              </a:tabLst>
              <a:defRPr/>
            </a:pPr>
            <a:r>
              <a:rPr lang="ru-RU" sz="2800" b="1" spc="-40" dirty="0"/>
              <a:t>полезным</a:t>
            </a:r>
          </a:p>
          <a:p>
            <a:pPr marL="571500" lvl="0" indent="-571500" defTabSz="360000">
              <a:lnSpc>
                <a:spcPct val="75000"/>
              </a:lnSpc>
              <a:spcBef>
                <a:spcPts val="1200"/>
              </a:spcBef>
              <a:buClrTx/>
              <a:buFont typeface="Arial" panose="020B0604020202020204" pitchFamily="34" charset="0"/>
              <a:buChar char="•"/>
              <a:tabLst>
                <a:tab pos="720000" algn="l"/>
                <a:tab pos="1080000" algn="l"/>
              </a:tabLst>
              <a:defRPr/>
            </a:pPr>
            <a:r>
              <a:rPr lang="ru-RU" sz="2800" b="1" spc="-40" dirty="0"/>
              <a:t>интересным</a:t>
            </a:r>
          </a:p>
          <a:p>
            <a:pPr marL="0" lvl="0" indent="0" defTabSz="360000">
              <a:lnSpc>
                <a:spcPct val="75000"/>
              </a:lnSpc>
              <a:spcBef>
                <a:spcPts val="1200"/>
              </a:spcBef>
              <a:buClrTx/>
              <a:buNone/>
              <a:tabLst>
                <a:tab pos="720000" algn="l"/>
                <a:tab pos="1080000" algn="l"/>
              </a:tabLst>
              <a:defRPr/>
            </a:pPr>
            <a:r>
              <a:rPr lang="ru-RU" sz="2800" b="1" spc="-40" dirty="0"/>
              <a:t> </a:t>
            </a:r>
            <a:r>
              <a:rPr lang="ru-RU" sz="2800" spc="-40" dirty="0"/>
              <a:t>в тренинге? </a:t>
            </a:r>
            <a:endParaRPr lang="ru-RU" sz="2800" b="1" spc="-40" dirty="0"/>
          </a:p>
        </p:txBody>
      </p:sp>
    </p:spTree>
    <p:extLst>
      <p:ext uri="{BB962C8B-B14F-4D97-AF65-F5344CB8AC3E}">
        <p14:creationId xmlns:p14="http://schemas.microsoft.com/office/powerpoint/2010/main" val="1679115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ru-RU" spc="0" dirty="0" smtClean="0"/>
              <a:t>Системное мышление и анализ проблем</a:t>
            </a:r>
            <a:endParaRPr lang="en-US" spc="0" dirty="0"/>
          </a:p>
        </p:txBody>
      </p:sp>
      <p:sp>
        <p:nvSpPr>
          <p:cNvPr id="4" name="Text Placeholder 3"/>
          <p:cNvSpPr>
            <a:spLocks noGrp="1"/>
          </p:cNvSpPr>
          <p:nvPr>
            <p:ph type="body" sz="quarter" idx="14"/>
          </p:nvPr>
        </p:nvSpPr>
        <p:spPr/>
        <p:txBody>
          <a:bodyPr>
            <a:normAutofit lnSpcReduction="10000"/>
          </a:bodyPr>
          <a:lstStyle/>
          <a:p>
            <a:r>
              <a:rPr lang="ru-RU" dirty="0"/>
              <a:t>Москва </a:t>
            </a:r>
            <a:r>
              <a:rPr lang="ru-RU" dirty="0" smtClean="0"/>
              <a:t>2019</a:t>
            </a:r>
          </a:p>
        </p:txBody>
      </p:sp>
      <p:sp>
        <p:nvSpPr>
          <p:cNvPr id="5" name="Text Placeholder 4"/>
          <p:cNvSpPr>
            <a:spLocks noGrp="1"/>
          </p:cNvSpPr>
          <p:nvPr>
            <p:ph type="body" sz="quarter" idx="15"/>
          </p:nvPr>
        </p:nvSpPr>
        <p:spPr/>
        <p:txBody>
          <a:bodyPr/>
          <a:lstStyle/>
          <a:p>
            <a:r>
              <a:rPr lang="ru-RU" smtClean="0"/>
              <a:t>Тренер: </a:t>
            </a:r>
            <a:endParaRPr lang="en-US" dirty="0"/>
          </a:p>
        </p:txBody>
      </p:sp>
      <p:sp>
        <p:nvSpPr>
          <p:cNvPr id="6" name="Подзаголовок 5"/>
          <p:cNvSpPr>
            <a:spLocks noGrp="1"/>
          </p:cNvSpPr>
          <p:nvPr>
            <p:ph type="subTitle" idx="1"/>
          </p:nvPr>
        </p:nvSpPr>
        <p:spPr/>
        <p:txBody>
          <a:bodyPr/>
          <a:lstStyle/>
          <a:p>
            <a:r>
              <a:rPr lang="en-US" b="1" dirty="0" smtClean="0"/>
              <a:t>2-</a:t>
            </a:r>
            <a:r>
              <a:rPr lang="ru-RU" b="1" dirty="0" smtClean="0"/>
              <a:t>й день</a:t>
            </a:r>
            <a:endParaRPr lang="ru-RU" b="1" dirty="0"/>
          </a:p>
        </p:txBody>
      </p:sp>
    </p:spTree>
    <p:extLst>
      <p:ext uri="{BB962C8B-B14F-4D97-AF65-F5344CB8AC3E}">
        <p14:creationId xmlns:p14="http://schemas.microsoft.com/office/powerpoint/2010/main" val="25756818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Система – это…</a:t>
            </a:r>
          </a:p>
        </p:txBody>
      </p:sp>
      <p:sp>
        <p:nvSpPr>
          <p:cNvPr id="3" name="Номер слайда 2"/>
          <p:cNvSpPr>
            <a:spLocks noGrp="1"/>
          </p:cNvSpPr>
          <p:nvPr>
            <p:ph type="sldNum" sz="quarter" idx="12"/>
          </p:nvPr>
        </p:nvSpPr>
        <p:spPr/>
        <p:txBody>
          <a:bodyPr/>
          <a:lstStyle/>
          <a:p>
            <a:fld id="{C33C34FD-A43B-634A-9B8C-9626670F7CE8}" type="slidenum">
              <a:rPr lang="en-US" smtClean="0"/>
              <a:pPr/>
              <a:t>7</a:t>
            </a:fld>
            <a:endParaRPr lang="en-US"/>
          </a:p>
        </p:txBody>
      </p:sp>
      <p:sp>
        <p:nvSpPr>
          <p:cNvPr id="4" name="TextBox 3"/>
          <p:cNvSpPr txBox="1"/>
          <p:nvPr/>
        </p:nvSpPr>
        <p:spPr>
          <a:xfrm>
            <a:off x="558798" y="1993900"/>
            <a:ext cx="8127999" cy="1200329"/>
          </a:xfrm>
          <a:prstGeom prst="rect">
            <a:avLst/>
          </a:prstGeom>
          <a:noFill/>
        </p:spPr>
        <p:txBody>
          <a:bodyPr wrap="square" rtlCol="0">
            <a:spAutoFit/>
          </a:bodyPr>
          <a:lstStyle/>
          <a:p>
            <a:r>
              <a:rPr lang="ru-RU" sz="2400" b="1" dirty="0"/>
              <a:t>Система</a:t>
            </a:r>
            <a:r>
              <a:rPr lang="ru-RU" sz="2400" dirty="0"/>
              <a:t> - это совокупность элементов, взаимодействующих друг с другом через отношения и связи, и обладающих единой целостностью</a:t>
            </a:r>
          </a:p>
        </p:txBody>
      </p:sp>
      <p:pic>
        <p:nvPicPr>
          <p:cNvPr id="4102" name="Picture 6" descr="http://www.sodesk.com/albums/wallpapers/beautiful/car/bmw/bmw-z4/normal_bmw-z4-1600x1200-0035-212555.jpg"/>
          <p:cNvPicPr>
            <a:picLocks noChangeAspect="1" noChangeArrowheads="1"/>
          </p:cNvPicPr>
          <p:nvPr/>
        </p:nvPicPr>
        <p:blipFill rotWithShape="1">
          <a:blip r:embed="rId2">
            <a:extLst>
              <a:ext uri="{28A0092B-C50C-407E-A947-70E740481C1C}">
                <a14:useLocalDpi xmlns:a14="http://schemas.microsoft.com/office/drawing/2010/main" val="0"/>
              </a:ext>
            </a:extLst>
          </a:blip>
          <a:srcRect t="12129" b="10648"/>
          <a:stretch/>
        </p:blipFill>
        <p:spPr bwMode="auto">
          <a:xfrm>
            <a:off x="739775" y="4025901"/>
            <a:ext cx="3705837" cy="2146299"/>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maksimag.ru/images/Mehanizm-naruchnyh-zhenskih-chasov.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3797" y="3700462"/>
            <a:ext cx="2857500" cy="2471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570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4102"/>
                                        </p:tgtEl>
                                        <p:attrNameLst>
                                          <p:attrName>style.visibility</p:attrName>
                                        </p:attrNameLst>
                                      </p:cBhvr>
                                      <p:to>
                                        <p:strVal val="visible"/>
                                      </p:to>
                                    </p:set>
                                    <p:animEffect transition="in" filter="fade">
                                      <p:cBhvr>
                                        <p:cTn id="10" dur="500"/>
                                        <p:tgtEl>
                                          <p:spTgt spid="4102"/>
                                        </p:tgtEl>
                                      </p:cBhvr>
                                    </p:animEffect>
                                  </p:childTnLst>
                                </p:cTn>
                              </p:par>
                              <p:par>
                                <p:cTn id="11" presetID="10" presetClass="entr" presetSubtype="0" fill="hold" nodeType="withEffect">
                                  <p:stCondLst>
                                    <p:cond delay="0"/>
                                  </p:stCondLst>
                                  <p:childTnLst>
                                    <p:set>
                                      <p:cBhvr>
                                        <p:cTn id="12" dur="1" fill="hold">
                                          <p:stCondLst>
                                            <p:cond delay="0"/>
                                          </p:stCondLst>
                                        </p:cTn>
                                        <p:tgtEl>
                                          <p:spTgt spid="4104"/>
                                        </p:tgtEl>
                                        <p:attrNameLst>
                                          <p:attrName>style.visibility</p:attrName>
                                        </p:attrNameLst>
                                      </p:cBhvr>
                                      <p:to>
                                        <p:strVal val="visible"/>
                                      </p:to>
                                    </p:set>
                                    <p:animEffect transition="in" filter="fade">
                                      <p:cBhvr>
                                        <p:cTn id="13" dur="500"/>
                                        <p:tgtEl>
                                          <p:spTgt spid="4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Правила и регламент</a:t>
            </a:r>
            <a:endParaRPr lang="en-US" dirty="0"/>
          </a:p>
        </p:txBody>
      </p:sp>
      <p:sp>
        <p:nvSpPr>
          <p:cNvPr id="4" name="Slide Number Placeholder 3"/>
          <p:cNvSpPr>
            <a:spLocks noGrp="1"/>
          </p:cNvSpPr>
          <p:nvPr>
            <p:ph type="sldNum" sz="quarter" idx="12"/>
          </p:nvPr>
        </p:nvSpPr>
        <p:spPr/>
        <p:txBody>
          <a:bodyPr/>
          <a:lstStyle/>
          <a:p>
            <a:fld id="{C33C34FD-A43B-634A-9B8C-9626670F7CE8}" type="slidenum">
              <a:rPr lang="en-US" smtClean="0"/>
              <a:pPr/>
              <a:t>70</a:t>
            </a:fld>
            <a:endParaRPr lang="en-US" dirty="0"/>
          </a:p>
        </p:txBody>
      </p:sp>
      <p:grpSp>
        <p:nvGrpSpPr>
          <p:cNvPr id="11" name="Группа 166"/>
          <p:cNvGrpSpPr>
            <a:grpSpLocks noChangeAspect="1"/>
          </p:cNvGrpSpPr>
          <p:nvPr/>
        </p:nvGrpSpPr>
        <p:grpSpPr>
          <a:xfrm>
            <a:off x="1541031" y="1744212"/>
            <a:ext cx="1251326" cy="1224527"/>
            <a:chOff x="1417102" y="2958836"/>
            <a:chExt cx="2420615" cy="2330282"/>
          </a:xfrm>
          <a:solidFill>
            <a:schemeClr val="tx2"/>
          </a:solidFill>
        </p:grpSpPr>
        <p:grpSp>
          <p:nvGrpSpPr>
            <p:cNvPr id="107" name="Группа 114"/>
            <p:cNvGrpSpPr/>
            <p:nvPr/>
          </p:nvGrpSpPr>
          <p:grpSpPr>
            <a:xfrm>
              <a:off x="1726604" y="2958836"/>
              <a:ext cx="1801613" cy="768893"/>
              <a:chOff x="1726604" y="2958836"/>
              <a:chExt cx="1801613" cy="768893"/>
            </a:xfrm>
            <a:grpFill/>
          </p:grpSpPr>
          <p:grpSp>
            <p:nvGrpSpPr>
              <p:cNvPr id="152" name="Группа 53"/>
              <p:cNvGrpSpPr>
                <a:grpSpLocks noChangeAspect="1"/>
              </p:cNvGrpSpPr>
              <p:nvPr/>
            </p:nvGrpSpPr>
            <p:grpSpPr>
              <a:xfrm>
                <a:off x="1726604" y="2958836"/>
                <a:ext cx="254103" cy="768893"/>
                <a:chOff x="1943099" y="2742024"/>
                <a:chExt cx="828675" cy="2507492"/>
              </a:xfrm>
              <a:grpFill/>
            </p:grpSpPr>
            <p:sp>
              <p:nvSpPr>
                <p:cNvPr id="168" name="Овал 167"/>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69"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53" name="Группа 56"/>
              <p:cNvGrpSpPr>
                <a:grpSpLocks noChangeAspect="1"/>
              </p:cNvGrpSpPr>
              <p:nvPr/>
            </p:nvGrpSpPr>
            <p:grpSpPr>
              <a:xfrm>
                <a:off x="2036106" y="2958836"/>
                <a:ext cx="254103" cy="768893"/>
                <a:chOff x="1943099" y="2742024"/>
                <a:chExt cx="828675" cy="2507492"/>
              </a:xfrm>
              <a:grpFill/>
            </p:grpSpPr>
            <p:sp>
              <p:nvSpPr>
                <p:cNvPr id="166" name="Овал 165"/>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67"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54" name="Группа 59"/>
              <p:cNvGrpSpPr>
                <a:grpSpLocks noChangeAspect="1"/>
              </p:cNvGrpSpPr>
              <p:nvPr/>
            </p:nvGrpSpPr>
            <p:grpSpPr>
              <a:xfrm>
                <a:off x="2345608" y="2958836"/>
                <a:ext cx="254103" cy="768893"/>
                <a:chOff x="1943099" y="2742024"/>
                <a:chExt cx="828675" cy="2507492"/>
              </a:xfrm>
              <a:grpFill/>
            </p:grpSpPr>
            <p:sp>
              <p:nvSpPr>
                <p:cNvPr id="164" name="Овал 163"/>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65"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55" name="Группа 62"/>
              <p:cNvGrpSpPr>
                <a:grpSpLocks noChangeAspect="1"/>
              </p:cNvGrpSpPr>
              <p:nvPr/>
            </p:nvGrpSpPr>
            <p:grpSpPr>
              <a:xfrm>
                <a:off x="2655110" y="2958836"/>
                <a:ext cx="254103" cy="768893"/>
                <a:chOff x="1943099" y="2742024"/>
                <a:chExt cx="828675" cy="2507492"/>
              </a:xfrm>
              <a:grpFill/>
            </p:grpSpPr>
            <p:sp>
              <p:nvSpPr>
                <p:cNvPr id="162" name="Овал 161"/>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63"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56" name="Группа 65"/>
              <p:cNvGrpSpPr>
                <a:grpSpLocks noChangeAspect="1"/>
              </p:cNvGrpSpPr>
              <p:nvPr/>
            </p:nvGrpSpPr>
            <p:grpSpPr>
              <a:xfrm>
                <a:off x="2964612" y="2958836"/>
                <a:ext cx="254103" cy="768893"/>
                <a:chOff x="1943099" y="2742024"/>
                <a:chExt cx="828675" cy="2507492"/>
              </a:xfrm>
              <a:grpFill/>
            </p:grpSpPr>
            <p:sp>
              <p:nvSpPr>
                <p:cNvPr id="160" name="Овал 159"/>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61"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57" name="Группа 112"/>
              <p:cNvGrpSpPr/>
              <p:nvPr/>
            </p:nvGrpSpPr>
            <p:grpSpPr>
              <a:xfrm>
                <a:off x="3274114" y="2958836"/>
                <a:ext cx="254103" cy="768893"/>
                <a:chOff x="3295582" y="2968707"/>
                <a:chExt cx="254103" cy="768893"/>
              </a:xfrm>
              <a:grpFill/>
            </p:grpSpPr>
            <p:sp>
              <p:nvSpPr>
                <p:cNvPr id="158" name="Овал 157"/>
                <p:cNvSpPr/>
                <p:nvPr/>
              </p:nvSpPr>
              <p:spPr>
                <a:xfrm>
                  <a:off x="3366012" y="2968707"/>
                  <a:ext cx="110390" cy="1214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59" name="Скругленный прямоугольник 51"/>
                <p:cNvSpPr/>
                <p:nvPr/>
              </p:nvSpPr>
              <p:spPr>
                <a:xfrm>
                  <a:off x="3295582" y="3107802"/>
                  <a:ext cx="254103" cy="62979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grpSp>
          <p:nvGrpSpPr>
            <p:cNvPr id="108" name="Группа 115"/>
            <p:cNvGrpSpPr/>
            <p:nvPr/>
          </p:nvGrpSpPr>
          <p:grpSpPr>
            <a:xfrm>
              <a:off x="1417102" y="3739530"/>
              <a:ext cx="2420615" cy="768893"/>
              <a:chOff x="1417102" y="2958836"/>
              <a:chExt cx="2420615" cy="768893"/>
            </a:xfrm>
            <a:grpFill/>
          </p:grpSpPr>
          <p:grpSp>
            <p:nvGrpSpPr>
              <p:cNvPr id="128" name="Группа 116"/>
              <p:cNvGrpSpPr>
                <a:grpSpLocks noChangeAspect="1"/>
              </p:cNvGrpSpPr>
              <p:nvPr/>
            </p:nvGrpSpPr>
            <p:grpSpPr>
              <a:xfrm>
                <a:off x="1417102" y="2958836"/>
                <a:ext cx="254103" cy="768893"/>
                <a:chOff x="1943099" y="2742024"/>
                <a:chExt cx="828675" cy="2507492"/>
              </a:xfrm>
              <a:grpFill/>
            </p:grpSpPr>
            <p:sp>
              <p:nvSpPr>
                <p:cNvPr id="150" name="Овал 149"/>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51"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29" name="Группа 117"/>
              <p:cNvGrpSpPr>
                <a:grpSpLocks noChangeAspect="1"/>
              </p:cNvGrpSpPr>
              <p:nvPr/>
            </p:nvGrpSpPr>
            <p:grpSpPr>
              <a:xfrm>
                <a:off x="1726604" y="2958836"/>
                <a:ext cx="254103" cy="768893"/>
                <a:chOff x="1943099" y="2742024"/>
                <a:chExt cx="828675" cy="2507492"/>
              </a:xfrm>
              <a:grpFill/>
            </p:grpSpPr>
            <p:sp>
              <p:nvSpPr>
                <p:cNvPr id="148" name="Овал 147"/>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49"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30" name="Группа 118"/>
              <p:cNvGrpSpPr>
                <a:grpSpLocks noChangeAspect="1"/>
              </p:cNvGrpSpPr>
              <p:nvPr/>
            </p:nvGrpSpPr>
            <p:grpSpPr>
              <a:xfrm>
                <a:off x="2036106" y="2958836"/>
                <a:ext cx="254103" cy="768893"/>
                <a:chOff x="1943099" y="2742024"/>
                <a:chExt cx="828675" cy="2507492"/>
              </a:xfrm>
              <a:grpFill/>
            </p:grpSpPr>
            <p:sp>
              <p:nvSpPr>
                <p:cNvPr id="146" name="Овал 145"/>
                <p:cNvSpPr/>
                <p:nvPr/>
              </p:nvSpPr>
              <p:spPr>
                <a:xfrm>
                  <a:off x="2172785" y="2742024"/>
                  <a:ext cx="360000" cy="396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47"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31" name="Группа 119"/>
              <p:cNvGrpSpPr>
                <a:grpSpLocks noChangeAspect="1"/>
              </p:cNvGrpSpPr>
              <p:nvPr/>
            </p:nvGrpSpPr>
            <p:grpSpPr>
              <a:xfrm>
                <a:off x="2345608" y="2958836"/>
                <a:ext cx="254103" cy="768893"/>
                <a:chOff x="1943099" y="2742024"/>
                <a:chExt cx="828675" cy="2507492"/>
              </a:xfrm>
              <a:grpFill/>
            </p:grpSpPr>
            <p:sp>
              <p:nvSpPr>
                <p:cNvPr id="144" name="Овал 143"/>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45"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32" name="Группа 120"/>
              <p:cNvGrpSpPr>
                <a:grpSpLocks noChangeAspect="1"/>
              </p:cNvGrpSpPr>
              <p:nvPr/>
            </p:nvGrpSpPr>
            <p:grpSpPr>
              <a:xfrm>
                <a:off x="2655110" y="2958836"/>
                <a:ext cx="254103" cy="768893"/>
                <a:chOff x="1943099" y="2742024"/>
                <a:chExt cx="828675" cy="2507492"/>
              </a:xfrm>
              <a:grpFill/>
            </p:grpSpPr>
            <p:sp>
              <p:nvSpPr>
                <p:cNvPr id="142" name="Овал 141"/>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43"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33" name="Группа 121"/>
              <p:cNvGrpSpPr>
                <a:grpSpLocks noChangeAspect="1"/>
              </p:cNvGrpSpPr>
              <p:nvPr/>
            </p:nvGrpSpPr>
            <p:grpSpPr>
              <a:xfrm>
                <a:off x="2964612" y="2958836"/>
                <a:ext cx="254103" cy="768893"/>
                <a:chOff x="1943099" y="2742024"/>
                <a:chExt cx="828675" cy="2507492"/>
              </a:xfrm>
              <a:grpFill/>
            </p:grpSpPr>
            <p:sp>
              <p:nvSpPr>
                <p:cNvPr id="140" name="Овал 139"/>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41"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34" name="Группа 122"/>
              <p:cNvGrpSpPr/>
              <p:nvPr/>
            </p:nvGrpSpPr>
            <p:grpSpPr>
              <a:xfrm>
                <a:off x="3274114" y="2958836"/>
                <a:ext cx="254103" cy="768893"/>
                <a:chOff x="3295582" y="2968707"/>
                <a:chExt cx="254103" cy="768893"/>
              </a:xfrm>
              <a:grpFill/>
            </p:grpSpPr>
            <p:sp>
              <p:nvSpPr>
                <p:cNvPr id="138" name="Овал 137"/>
                <p:cNvSpPr/>
                <p:nvPr/>
              </p:nvSpPr>
              <p:spPr>
                <a:xfrm>
                  <a:off x="3366012" y="2968707"/>
                  <a:ext cx="110390" cy="1214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39" name="Скругленный прямоугольник 51"/>
                <p:cNvSpPr/>
                <p:nvPr/>
              </p:nvSpPr>
              <p:spPr>
                <a:xfrm>
                  <a:off x="3295582" y="3107802"/>
                  <a:ext cx="254103" cy="62979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35" name="Группа 123"/>
              <p:cNvGrpSpPr/>
              <p:nvPr/>
            </p:nvGrpSpPr>
            <p:grpSpPr>
              <a:xfrm>
                <a:off x="3583614" y="2958836"/>
                <a:ext cx="254103" cy="768893"/>
                <a:chOff x="3583614" y="2968707"/>
                <a:chExt cx="254103" cy="768893"/>
              </a:xfrm>
              <a:grpFill/>
            </p:grpSpPr>
            <p:sp>
              <p:nvSpPr>
                <p:cNvPr id="136" name="Овал 135"/>
                <p:cNvSpPr/>
                <p:nvPr/>
              </p:nvSpPr>
              <p:spPr>
                <a:xfrm>
                  <a:off x="3654044" y="2968707"/>
                  <a:ext cx="110390" cy="1214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37" name="Скругленный прямоугольник 51"/>
                <p:cNvSpPr/>
                <p:nvPr/>
              </p:nvSpPr>
              <p:spPr>
                <a:xfrm>
                  <a:off x="3583614" y="3107802"/>
                  <a:ext cx="254103" cy="62979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grpSp>
          <p:nvGrpSpPr>
            <p:cNvPr id="109" name="Группа 140"/>
            <p:cNvGrpSpPr/>
            <p:nvPr/>
          </p:nvGrpSpPr>
          <p:grpSpPr>
            <a:xfrm>
              <a:off x="1726604" y="4520225"/>
              <a:ext cx="1801613" cy="768893"/>
              <a:chOff x="1726604" y="2958836"/>
              <a:chExt cx="1801613" cy="768893"/>
            </a:xfrm>
            <a:grpFill/>
          </p:grpSpPr>
          <p:grpSp>
            <p:nvGrpSpPr>
              <p:cNvPr id="110" name="Группа 142"/>
              <p:cNvGrpSpPr>
                <a:grpSpLocks noChangeAspect="1"/>
              </p:cNvGrpSpPr>
              <p:nvPr/>
            </p:nvGrpSpPr>
            <p:grpSpPr>
              <a:xfrm>
                <a:off x="1726604" y="2958836"/>
                <a:ext cx="254103" cy="768893"/>
                <a:chOff x="1943099" y="2742024"/>
                <a:chExt cx="828675" cy="2507492"/>
              </a:xfrm>
              <a:grpFill/>
            </p:grpSpPr>
            <p:sp>
              <p:nvSpPr>
                <p:cNvPr id="126" name="Овал 125"/>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7"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11" name="Группа 143"/>
              <p:cNvGrpSpPr>
                <a:grpSpLocks noChangeAspect="1"/>
              </p:cNvGrpSpPr>
              <p:nvPr/>
            </p:nvGrpSpPr>
            <p:grpSpPr>
              <a:xfrm>
                <a:off x="2036106" y="2958836"/>
                <a:ext cx="254103" cy="768893"/>
                <a:chOff x="1943099" y="2742024"/>
                <a:chExt cx="828675" cy="2507492"/>
              </a:xfrm>
              <a:grpFill/>
            </p:grpSpPr>
            <p:sp>
              <p:nvSpPr>
                <p:cNvPr id="124" name="Овал 123"/>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5"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12" name="Группа 144"/>
              <p:cNvGrpSpPr>
                <a:grpSpLocks noChangeAspect="1"/>
              </p:cNvGrpSpPr>
              <p:nvPr/>
            </p:nvGrpSpPr>
            <p:grpSpPr>
              <a:xfrm>
                <a:off x="2345608" y="2958836"/>
                <a:ext cx="254103" cy="768893"/>
                <a:chOff x="1943099" y="2742024"/>
                <a:chExt cx="828675" cy="2507492"/>
              </a:xfrm>
              <a:grpFill/>
            </p:grpSpPr>
            <p:sp>
              <p:nvSpPr>
                <p:cNvPr id="122" name="Овал 121"/>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3"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13" name="Группа 145"/>
              <p:cNvGrpSpPr>
                <a:grpSpLocks noChangeAspect="1"/>
              </p:cNvGrpSpPr>
              <p:nvPr/>
            </p:nvGrpSpPr>
            <p:grpSpPr>
              <a:xfrm>
                <a:off x="2655110" y="2958836"/>
                <a:ext cx="254103" cy="768893"/>
                <a:chOff x="1943099" y="2742024"/>
                <a:chExt cx="828675" cy="2507492"/>
              </a:xfrm>
              <a:grpFill/>
            </p:grpSpPr>
            <p:sp>
              <p:nvSpPr>
                <p:cNvPr id="120" name="Овал 119"/>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1"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14" name="Группа 146"/>
              <p:cNvGrpSpPr>
                <a:grpSpLocks noChangeAspect="1"/>
              </p:cNvGrpSpPr>
              <p:nvPr/>
            </p:nvGrpSpPr>
            <p:grpSpPr>
              <a:xfrm>
                <a:off x="2964612" y="2958836"/>
                <a:ext cx="254103" cy="768893"/>
                <a:chOff x="1943099" y="2742024"/>
                <a:chExt cx="828675" cy="2507492"/>
              </a:xfrm>
              <a:grpFill/>
            </p:grpSpPr>
            <p:sp>
              <p:nvSpPr>
                <p:cNvPr id="118" name="Овал 117"/>
                <p:cNvSpPr/>
                <p:nvPr/>
              </p:nvSpPr>
              <p:spPr>
                <a:xfrm>
                  <a:off x="2172785" y="2742024"/>
                  <a:ext cx="360000" cy="39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19" name="Скругленный прямоугольник 51"/>
                <p:cNvSpPr/>
                <p:nvPr/>
              </p:nvSpPr>
              <p:spPr>
                <a:xfrm>
                  <a:off x="1943099" y="3195638"/>
                  <a:ext cx="828675" cy="205387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nvGrpSpPr>
              <p:cNvPr id="115" name="Группа 147"/>
              <p:cNvGrpSpPr/>
              <p:nvPr/>
            </p:nvGrpSpPr>
            <p:grpSpPr>
              <a:xfrm>
                <a:off x="3274114" y="2958836"/>
                <a:ext cx="254103" cy="768893"/>
                <a:chOff x="3295582" y="2968707"/>
                <a:chExt cx="254103" cy="768893"/>
              </a:xfrm>
              <a:grpFill/>
            </p:grpSpPr>
            <p:sp>
              <p:nvSpPr>
                <p:cNvPr id="116" name="Овал 115"/>
                <p:cNvSpPr/>
                <p:nvPr/>
              </p:nvSpPr>
              <p:spPr>
                <a:xfrm>
                  <a:off x="3366012" y="2968707"/>
                  <a:ext cx="110390" cy="1214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17" name="Скругленный прямоугольник 51"/>
                <p:cNvSpPr/>
                <p:nvPr/>
              </p:nvSpPr>
              <p:spPr>
                <a:xfrm>
                  <a:off x="3295582" y="3107802"/>
                  <a:ext cx="254103" cy="629798"/>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8675" h="2053878">
                      <a:moveTo>
                        <a:pt x="4763" y="169867"/>
                      </a:moveTo>
                      <a:cubicBezTo>
                        <a:pt x="4763" y="76052"/>
                        <a:pt x="80815" y="0"/>
                        <a:pt x="174630" y="0"/>
                      </a:cubicBezTo>
                      <a:lnTo>
                        <a:pt x="654046" y="0"/>
                      </a:lnTo>
                      <a:cubicBezTo>
                        <a:pt x="747861" y="0"/>
                        <a:pt x="823913" y="76052"/>
                        <a:pt x="823913" y="169867"/>
                      </a:cubicBezTo>
                      <a:cubicBezTo>
                        <a:pt x="825500" y="445171"/>
                        <a:pt x="827088" y="720475"/>
                        <a:pt x="828675" y="995779"/>
                      </a:cubicBezTo>
                      <a:cubicBezTo>
                        <a:pt x="809625" y="1127806"/>
                        <a:pt x="667281" y="1086907"/>
                        <a:pt x="676276" y="1004887"/>
                      </a:cubicBezTo>
                      <a:cubicBezTo>
                        <a:pt x="660402" y="868293"/>
                        <a:pt x="669926" y="500855"/>
                        <a:pt x="666751" y="290512"/>
                      </a:cubicBezTo>
                      <a:cubicBezTo>
                        <a:pt x="658814" y="280194"/>
                        <a:pt x="656169" y="283562"/>
                        <a:pt x="633414" y="290512"/>
                      </a:cubicBezTo>
                      <a:cubicBezTo>
                        <a:pt x="629709" y="559399"/>
                        <a:pt x="634203" y="1810964"/>
                        <a:pt x="625471" y="1984795"/>
                      </a:cubicBezTo>
                      <a:cubicBezTo>
                        <a:pt x="633410" y="2052194"/>
                        <a:pt x="443972" y="2100860"/>
                        <a:pt x="442914" y="1952624"/>
                      </a:cubicBezTo>
                      <a:cubicBezTo>
                        <a:pt x="437093" y="1723425"/>
                        <a:pt x="442913" y="1153318"/>
                        <a:pt x="438151" y="962025"/>
                      </a:cubicBezTo>
                      <a:cubicBezTo>
                        <a:pt x="383119" y="963807"/>
                        <a:pt x="415397" y="973330"/>
                        <a:pt x="385764" y="976311"/>
                      </a:cubicBezTo>
                      <a:cubicBezTo>
                        <a:pt x="387351" y="1281111"/>
                        <a:pt x="388938" y="1795460"/>
                        <a:pt x="385763" y="1962149"/>
                      </a:cubicBezTo>
                      <a:cubicBezTo>
                        <a:pt x="382061" y="2076061"/>
                        <a:pt x="278344" y="2051859"/>
                        <a:pt x="241305" y="2051471"/>
                      </a:cubicBezTo>
                      <a:cubicBezTo>
                        <a:pt x="204640" y="1994321"/>
                        <a:pt x="204787" y="2032569"/>
                        <a:pt x="200025" y="1905417"/>
                      </a:cubicBezTo>
                      <a:cubicBezTo>
                        <a:pt x="192350" y="1750830"/>
                        <a:pt x="203995" y="446950"/>
                        <a:pt x="195264" y="300037"/>
                      </a:cubicBezTo>
                      <a:cubicBezTo>
                        <a:pt x="191295" y="296793"/>
                        <a:pt x="159545" y="301625"/>
                        <a:pt x="161926" y="295275"/>
                      </a:cubicBezTo>
                      <a:cubicBezTo>
                        <a:pt x="154782" y="417513"/>
                        <a:pt x="163514" y="912018"/>
                        <a:pt x="152401" y="1033462"/>
                      </a:cubicBezTo>
                      <a:cubicBezTo>
                        <a:pt x="156369" y="1060381"/>
                        <a:pt x="50800" y="1136119"/>
                        <a:pt x="0" y="1023937"/>
                      </a:cubicBezTo>
                      <a:cubicBezTo>
                        <a:pt x="0" y="737659"/>
                        <a:pt x="4763" y="456145"/>
                        <a:pt x="4763" y="1698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grpSp>
      <p:sp>
        <p:nvSpPr>
          <p:cNvPr id="12" name="TextBox 11"/>
          <p:cNvSpPr txBox="1"/>
          <p:nvPr/>
        </p:nvSpPr>
        <p:spPr>
          <a:xfrm>
            <a:off x="1178805" y="3089115"/>
            <a:ext cx="1975779" cy="468906"/>
          </a:xfrm>
          <a:prstGeom prst="rect">
            <a:avLst/>
          </a:prstGeom>
          <a:noFill/>
        </p:spPr>
        <p:txBody>
          <a:bodyPr wrap="square" lIns="0" tIns="0" rIns="0" bIns="0" rtlCol="0" anchor="ctr" anchorCtr="0">
            <a:spAutoFit/>
          </a:bodyPr>
          <a:lstStyle/>
          <a:p>
            <a:pPr algn="ctr">
              <a:lnSpc>
                <a:spcPts val="1825"/>
              </a:lnSpc>
            </a:pPr>
            <a:r>
              <a:rPr lang="ru-RU" sz="1500" b="1" dirty="0"/>
              <a:t>Участвуют все —</a:t>
            </a:r>
            <a:br>
              <a:rPr lang="ru-RU" sz="1500" b="1" dirty="0"/>
            </a:br>
            <a:r>
              <a:rPr lang="ru-RU" sz="1500" b="1" dirty="0"/>
              <a:t>говорит один</a:t>
            </a:r>
          </a:p>
        </p:txBody>
      </p:sp>
      <p:grpSp>
        <p:nvGrpSpPr>
          <p:cNvPr id="13" name="Группа 198"/>
          <p:cNvGrpSpPr>
            <a:grpSpLocks noChangeAspect="1"/>
          </p:cNvGrpSpPr>
          <p:nvPr/>
        </p:nvGrpSpPr>
        <p:grpSpPr>
          <a:xfrm>
            <a:off x="1822028" y="4037397"/>
            <a:ext cx="689333" cy="1216519"/>
            <a:chOff x="1254948" y="4350396"/>
            <a:chExt cx="843554" cy="1378432"/>
          </a:xfrm>
        </p:grpSpPr>
        <p:grpSp>
          <p:nvGrpSpPr>
            <p:cNvPr id="103" name="Группа 196"/>
            <p:cNvGrpSpPr>
              <a:grpSpLocks noChangeAspect="1"/>
            </p:cNvGrpSpPr>
            <p:nvPr/>
          </p:nvGrpSpPr>
          <p:grpSpPr>
            <a:xfrm>
              <a:off x="1254948" y="4656215"/>
              <a:ext cx="321918" cy="1072613"/>
              <a:chOff x="1776800" y="3663677"/>
              <a:chExt cx="153915" cy="512837"/>
            </a:xfrm>
            <a:solidFill>
              <a:schemeClr val="accent1"/>
            </a:solidFill>
          </p:grpSpPr>
          <p:sp>
            <p:nvSpPr>
              <p:cNvPr id="105" name="Овал 104"/>
              <p:cNvSpPr/>
              <p:nvPr/>
            </p:nvSpPr>
            <p:spPr>
              <a:xfrm>
                <a:off x="1820521" y="3717716"/>
                <a:ext cx="68526" cy="724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06" name="Скругленный прямоугольник 51"/>
              <p:cNvSpPr/>
              <p:nvPr/>
            </p:nvSpPr>
            <p:spPr>
              <a:xfrm>
                <a:off x="1776800" y="3663677"/>
                <a:ext cx="153915" cy="512837"/>
              </a:xfrm>
              <a:custGeom>
                <a:avLst/>
                <a:gdLst>
                  <a:gd name="connsiteX0" fmla="*/ 0 w 819150"/>
                  <a:gd name="connsiteY0" fmla="*/ 169867 h 2060996"/>
                  <a:gd name="connsiteX1" fmla="*/ 169867 w 819150"/>
                  <a:gd name="connsiteY1" fmla="*/ 0 h 2060996"/>
                  <a:gd name="connsiteX2" fmla="*/ 649283 w 819150"/>
                  <a:gd name="connsiteY2" fmla="*/ 0 h 2060996"/>
                  <a:gd name="connsiteX3" fmla="*/ 819150 w 819150"/>
                  <a:gd name="connsiteY3" fmla="*/ 169867 h 2060996"/>
                  <a:gd name="connsiteX4" fmla="*/ 819150 w 819150"/>
                  <a:gd name="connsiteY4" fmla="*/ 1891129 h 2060996"/>
                  <a:gd name="connsiteX5" fmla="*/ 649283 w 819150"/>
                  <a:gd name="connsiteY5" fmla="*/ 2060996 h 2060996"/>
                  <a:gd name="connsiteX6" fmla="*/ 169867 w 819150"/>
                  <a:gd name="connsiteY6" fmla="*/ 2060996 h 2060996"/>
                  <a:gd name="connsiteX7" fmla="*/ 0 w 819150"/>
                  <a:gd name="connsiteY7" fmla="*/ 1891129 h 2060996"/>
                  <a:gd name="connsiteX8" fmla="*/ 0 w 819150"/>
                  <a:gd name="connsiteY8"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0 w 823913"/>
                  <a:gd name="connsiteY8" fmla="*/ 1023937 h 2060996"/>
                  <a:gd name="connsiteX9" fmla="*/ 4763 w 823913"/>
                  <a:gd name="connsiteY9" fmla="*/ 169867 h 2060996"/>
                  <a:gd name="connsiteX0" fmla="*/ 4775 w 823925"/>
                  <a:gd name="connsiteY0" fmla="*/ 169867 h 2060996"/>
                  <a:gd name="connsiteX1" fmla="*/ 174642 w 823925"/>
                  <a:gd name="connsiteY1" fmla="*/ 0 h 2060996"/>
                  <a:gd name="connsiteX2" fmla="*/ 654058 w 823925"/>
                  <a:gd name="connsiteY2" fmla="*/ 0 h 2060996"/>
                  <a:gd name="connsiteX3" fmla="*/ 823925 w 823925"/>
                  <a:gd name="connsiteY3" fmla="*/ 169867 h 2060996"/>
                  <a:gd name="connsiteX4" fmla="*/ 823925 w 823925"/>
                  <a:gd name="connsiteY4" fmla="*/ 1891129 h 2060996"/>
                  <a:gd name="connsiteX5" fmla="*/ 654058 w 823925"/>
                  <a:gd name="connsiteY5" fmla="*/ 2060996 h 2060996"/>
                  <a:gd name="connsiteX6" fmla="*/ 174642 w 823925"/>
                  <a:gd name="connsiteY6" fmla="*/ 2060996 h 2060996"/>
                  <a:gd name="connsiteX7" fmla="*/ 4775 w 823925"/>
                  <a:gd name="connsiteY7" fmla="*/ 1891129 h 2060996"/>
                  <a:gd name="connsiteX8" fmla="*/ 152413 w 823925"/>
                  <a:gd name="connsiteY8" fmla="*/ 1033462 h 2060996"/>
                  <a:gd name="connsiteX9" fmla="*/ 12 w 823925"/>
                  <a:gd name="connsiteY9" fmla="*/ 1023937 h 2060996"/>
                  <a:gd name="connsiteX10" fmla="*/ 4775 w 823925"/>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4763 w 823913"/>
                  <a:gd name="connsiteY7" fmla="*/ 1891129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52401 w 823913"/>
                  <a:gd name="connsiteY8" fmla="*/ 1033462 h 2060996"/>
                  <a:gd name="connsiteX9" fmla="*/ 0 w 823913"/>
                  <a:gd name="connsiteY9" fmla="*/ 1023937 h 2060996"/>
                  <a:gd name="connsiteX10" fmla="*/ 4763 w 823913"/>
                  <a:gd name="connsiteY10"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2401 w 823913"/>
                  <a:gd name="connsiteY9" fmla="*/ 1033462 h 2060996"/>
                  <a:gd name="connsiteX10" fmla="*/ 0 w 823913"/>
                  <a:gd name="connsiteY10" fmla="*/ 1023937 h 2060996"/>
                  <a:gd name="connsiteX11" fmla="*/ 4763 w 823913"/>
                  <a:gd name="connsiteY11"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57164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6689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71451 w 823913"/>
                  <a:gd name="connsiteY9" fmla="*/ 304800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174630 w 823913"/>
                  <a:gd name="connsiteY6" fmla="*/ 2060996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4788 w 823913"/>
                  <a:gd name="connsiteY7" fmla="*/ 1914942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241305 w 823913"/>
                  <a:gd name="connsiteY6" fmla="*/ 2051471 h 2060996"/>
                  <a:gd name="connsiteX7" fmla="*/ 200025 w 823913"/>
                  <a:gd name="connsiteY7" fmla="*/ 1905417 h 2060996"/>
                  <a:gd name="connsiteX8" fmla="*/ 195264 w 823913"/>
                  <a:gd name="connsiteY8" fmla="*/ 300037 h 2060996"/>
                  <a:gd name="connsiteX9" fmla="*/ 161926 w 823913"/>
                  <a:gd name="connsiteY9" fmla="*/ 295275 h 2060996"/>
                  <a:gd name="connsiteX10" fmla="*/ 152401 w 823913"/>
                  <a:gd name="connsiteY10" fmla="*/ 1033462 h 2060996"/>
                  <a:gd name="connsiteX11" fmla="*/ 0 w 823913"/>
                  <a:gd name="connsiteY11" fmla="*/ 1023937 h 2060996"/>
                  <a:gd name="connsiteX12" fmla="*/ 4763 w 823913"/>
                  <a:gd name="connsiteY12"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381001 w 823913"/>
                  <a:gd name="connsiteY6" fmla="*/ 957262 h 2060996"/>
                  <a:gd name="connsiteX7" fmla="*/ 241305 w 823913"/>
                  <a:gd name="connsiteY7" fmla="*/ 2051471 h 2060996"/>
                  <a:gd name="connsiteX8" fmla="*/ 200025 w 823913"/>
                  <a:gd name="connsiteY8" fmla="*/ 1905417 h 2060996"/>
                  <a:gd name="connsiteX9" fmla="*/ 195264 w 823913"/>
                  <a:gd name="connsiteY9" fmla="*/ 300037 h 2060996"/>
                  <a:gd name="connsiteX10" fmla="*/ 161926 w 823913"/>
                  <a:gd name="connsiteY10" fmla="*/ 295275 h 2060996"/>
                  <a:gd name="connsiteX11" fmla="*/ 152401 w 823913"/>
                  <a:gd name="connsiteY11" fmla="*/ 1033462 h 2060996"/>
                  <a:gd name="connsiteX12" fmla="*/ 0 w 823913"/>
                  <a:gd name="connsiteY12" fmla="*/ 1023937 h 2060996"/>
                  <a:gd name="connsiteX13" fmla="*/ 4763 w 823913"/>
                  <a:gd name="connsiteY13"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57262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1001 w 823913"/>
                  <a:gd name="connsiteY7" fmla="*/ 962024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241305 w 823913"/>
                  <a:gd name="connsiteY8" fmla="*/ 2051471 h 2060996"/>
                  <a:gd name="connsiteX9" fmla="*/ 200025 w 823913"/>
                  <a:gd name="connsiteY9" fmla="*/ 1905417 h 2060996"/>
                  <a:gd name="connsiteX10" fmla="*/ 195264 w 823913"/>
                  <a:gd name="connsiteY10" fmla="*/ 300037 h 2060996"/>
                  <a:gd name="connsiteX11" fmla="*/ 161926 w 823913"/>
                  <a:gd name="connsiteY11" fmla="*/ 295275 h 2060996"/>
                  <a:gd name="connsiteX12" fmla="*/ 152401 w 823913"/>
                  <a:gd name="connsiteY12" fmla="*/ 1033462 h 2060996"/>
                  <a:gd name="connsiteX13" fmla="*/ 0 w 823913"/>
                  <a:gd name="connsiteY13" fmla="*/ 1023937 h 2060996"/>
                  <a:gd name="connsiteX14" fmla="*/ 4763 w 823913"/>
                  <a:gd name="connsiteY14"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61951 w 823913"/>
                  <a:gd name="connsiteY8" fmla="*/ 2043112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0996"/>
                  <a:gd name="connsiteX1" fmla="*/ 174630 w 823913"/>
                  <a:gd name="connsiteY1" fmla="*/ 0 h 2060996"/>
                  <a:gd name="connsiteX2" fmla="*/ 654046 w 823913"/>
                  <a:gd name="connsiteY2" fmla="*/ 0 h 2060996"/>
                  <a:gd name="connsiteX3" fmla="*/ 823913 w 823913"/>
                  <a:gd name="connsiteY3" fmla="*/ 169867 h 2060996"/>
                  <a:gd name="connsiteX4" fmla="*/ 823913 w 823913"/>
                  <a:gd name="connsiteY4" fmla="*/ 1891129 h 2060996"/>
                  <a:gd name="connsiteX5" fmla="*/ 654046 w 823913"/>
                  <a:gd name="connsiteY5" fmla="*/ 2060996 h 2060996"/>
                  <a:gd name="connsiteX6" fmla="*/ 447676 w 823913"/>
                  <a:gd name="connsiteY6" fmla="*/ 971550 h 2060996"/>
                  <a:gd name="connsiteX7" fmla="*/ 385764 w 823913"/>
                  <a:gd name="connsiteY7" fmla="*/ 976311 h 2060996"/>
                  <a:gd name="connsiteX8" fmla="*/ 381001 w 823913"/>
                  <a:gd name="connsiteY8" fmla="*/ 2009774 h 2060996"/>
                  <a:gd name="connsiteX9" fmla="*/ 241305 w 823913"/>
                  <a:gd name="connsiteY9" fmla="*/ 2051471 h 2060996"/>
                  <a:gd name="connsiteX10" fmla="*/ 200025 w 823913"/>
                  <a:gd name="connsiteY10" fmla="*/ 1905417 h 2060996"/>
                  <a:gd name="connsiteX11" fmla="*/ 195264 w 823913"/>
                  <a:gd name="connsiteY11" fmla="*/ 300037 h 2060996"/>
                  <a:gd name="connsiteX12" fmla="*/ 161926 w 823913"/>
                  <a:gd name="connsiteY12" fmla="*/ 295275 h 2060996"/>
                  <a:gd name="connsiteX13" fmla="*/ 152401 w 823913"/>
                  <a:gd name="connsiteY13" fmla="*/ 1033462 h 2060996"/>
                  <a:gd name="connsiteX14" fmla="*/ 0 w 823913"/>
                  <a:gd name="connsiteY14" fmla="*/ 1023937 h 2060996"/>
                  <a:gd name="connsiteX15" fmla="*/ 4763 w 823913"/>
                  <a:gd name="connsiteY15" fmla="*/ 169867 h 2060996"/>
                  <a:gd name="connsiteX0" fmla="*/ 4763 w 823913"/>
                  <a:gd name="connsiteY0" fmla="*/ 169867 h 2064565"/>
                  <a:gd name="connsiteX1" fmla="*/ 174630 w 823913"/>
                  <a:gd name="connsiteY1" fmla="*/ 0 h 2064565"/>
                  <a:gd name="connsiteX2" fmla="*/ 654046 w 823913"/>
                  <a:gd name="connsiteY2" fmla="*/ 0 h 2064565"/>
                  <a:gd name="connsiteX3" fmla="*/ 823913 w 823913"/>
                  <a:gd name="connsiteY3" fmla="*/ 169867 h 2064565"/>
                  <a:gd name="connsiteX4" fmla="*/ 823913 w 823913"/>
                  <a:gd name="connsiteY4" fmla="*/ 1891129 h 2064565"/>
                  <a:gd name="connsiteX5" fmla="*/ 654046 w 823913"/>
                  <a:gd name="connsiteY5" fmla="*/ 2060996 h 2064565"/>
                  <a:gd name="connsiteX6" fmla="*/ 447676 w 823913"/>
                  <a:gd name="connsiteY6" fmla="*/ 971550 h 2064565"/>
                  <a:gd name="connsiteX7" fmla="*/ 385764 w 823913"/>
                  <a:gd name="connsiteY7" fmla="*/ 976311 h 2064565"/>
                  <a:gd name="connsiteX8" fmla="*/ 381001 w 823913"/>
                  <a:gd name="connsiteY8" fmla="*/ 2009774 h 2064565"/>
                  <a:gd name="connsiteX9" fmla="*/ 241305 w 823913"/>
                  <a:gd name="connsiteY9" fmla="*/ 2051471 h 2064565"/>
                  <a:gd name="connsiteX10" fmla="*/ 200025 w 823913"/>
                  <a:gd name="connsiteY10" fmla="*/ 1905417 h 2064565"/>
                  <a:gd name="connsiteX11" fmla="*/ 195264 w 823913"/>
                  <a:gd name="connsiteY11" fmla="*/ 300037 h 2064565"/>
                  <a:gd name="connsiteX12" fmla="*/ 161926 w 823913"/>
                  <a:gd name="connsiteY12" fmla="*/ 295275 h 2064565"/>
                  <a:gd name="connsiteX13" fmla="*/ 152401 w 823913"/>
                  <a:gd name="connsiteY13" fmla="*/ 1033462 h 2064565"/>
                  <a:gd name="connsiteX14" fmla="*/ 0 w 823913"/>
                  <a:gd name="connsiteY14" fmla="*/ 1023937 h 2064565"/>
                  <a:gd name="connsiteX15" fmla="*/ 4763 w 823913"/>
                  <a:gd name="connsiteY15" fmla="*/ 169867 h 2064565"/>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54046 w 823913"/>
                  <a:gd name="connsiteY5" fmla="*/ 2060996 h 2066404"/>
                  <a:gd name="connsiteX6" fmla="*/ 447676 w 823913"/>
                  <a:gd name="connsiteY6" fmla="*/ 971550 h 2066404"/>
                  <a:gd name="connsiteX7" fmla="*/ 385764 w 823913"/>
                  <a:gd name="connsiteY7" fmla="*/ 976311 h 2066404"/>
                  <a:gd name="connsiteX8" fmla="*/ 381001 w 823913"/>
                  <a:gd name="connsiteY8" fmla="*/ 2009774 h 2066404"/>
                  <a:gd name="connsiteX9" fmla="*/ 241305 w 823913"/>
                  <a:gd name="connsiteY9" fmla="*/ 2051471 h 2066404"/>
                  <a:gd name="connsiteX10" fmla="*/ 200025 w 823913"/>
                  <a:gd name="connsiteY10" fmla="*/ 1905417 h 2066404"/>
                  <a:gd name="connsiteX11" fmla="*/ 195264 w 823913"/>
                  <a:gd name="connsiteY11" fmla="*/ 300037 h 2066404"/>
                  <a:gd name="connsiteX12" fmla="*/ 161926 w 823913"/>
                  <a:gd name="connsiteY12" fmla="*/ 295275 h 2066404"/>
                  <a:gd name="connsiteX13" fmla="*/ 152401 w 823913"/>
                  <a:gd name="connsiteY13" fmla="*/ 1033462 h 2066404"/>
                  <a:gd name="connsiteX14" fmla="*/ 0 w 823913"/>
                  <a:gd name="connsiteY14" fmla="*/ 1023937 h 2066404"/>
                  <a:gd name="connsiteX15" fmla="*/ 4763 w 823913"/>
                  <a:gd name="connsiteY15" fmla="*/ 169867 h 206640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6984"/>
                  <a:gd name="connsiteX1" fmla="*/ 174630 w 823913"/>
                  <a:gd name="connsiteY1" fmla="*/ 0 h 2076984"/>
                  <a:gd name="connsiteX2" fmla="*/ 654046 w 823913"/>
                  <a:gd name="connsiteY2" fmla="*/ 0 h 2076984"/>
                  <a:gd name="connsiteX3" fmla="*/ 823913 w 823913"/>
                  <a:gd name="connsiteY3" fmla="*/ 169867 h 2076984"/>
                  <a:gd name="connsiteX4" fmla="*/ 823913 w 823913"/>
                  <a:gd name="connsiteY4" fmla="*/ 1891129 h 2076984"/>
                  <a:gd name="connsiteX5" fmla="*/ 654046 w 823913"/>
                  <a:gd name="connsiteY5" fmla="*/ 2060996 h 2076984"/>
                  <a:gd name="connsiteX6" fmla="*/ 447676 w 823913"/>
                  <a:gd name="connsiteY6" fmla="*/ 1966911 h 2076984"/>
                  <a:gd name="connsiteX7" fmla="*/ 447676 w 823913"/>
                  <a:gd name="connsiteY7" fmla="*/ 971550 h 2076984"/>
                  <a:gd name="connsiteX8" fmla="*/ 385764 w 823913"/>
                  <a:gd name="connsiteY8" fmla="*/ 976311 h 2076984"/>
                  <a:gd name="connsiteX9" fmla="*/ 381001 w 823913"/>
                  <a:gd name="connsiteY9" fmla="*/ 2009774 h 2076984"/>
                  <a:gd name="connsiteX10" fmla="*/ 241305 w 823913"/>
                  <a:gd name="connsiteY10" fmla="*/ 2051471 h 2076984"/>
                  <a:gd name="connsiteX11" fmla="*/ 200025 w 823913"/>
                  <a:gd name="connsiteY11" fmla="*/ 1905417 h 2076984"/>
                  <a:gd name="connsiteX12" fmla="*/ 195264 w 823913"/>
                  <a:gd name="connsiteY12" fmla="*/ 300037 h 2076984"/>
                  <a:gd name="connsiteX13" fmla="*/ 161926 w 823913"/>
                  <a:gd name="connsiteY13" fmla="*/ 295275 h 2076984"/>
                  <a:gd name="connsiteX14" fmla="*/ 152401 w 823913"/>
                  <a:gd name="connsiteY14" fmla="*/ 1033462 h 2076984"/>
                  <a:gd name="connsiteX15" fmla="*/ 0 w 823913"/>
                  <a:gd name="connsiteY15" fmla="*/ 1023937 h 2076984"/>
                  <a:gd name="connsiteX16" fmla="*/ 4763 w 823913"/>
                  <a:gd name="connsiteY16" fmla="*/ 169867 h 2076984"/>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47676 w 823913"/>
                  <a:gd name="connsiteY7" fmla="*/ 971550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4580"/>
                  <a:gd name="connsiteX1" fmla="*/ 174630 w 823913"/>
                  <a:gd name="connsiteY1" fmla="*/ 0 h 2074580"/>
                  <a:gd name="connsiteX2" fmla="*/ 654046 w 823913"/>
                  <a:gd name="connsiteY2" fmla="*/ 0 h 2074580"/>
                  <a:gd name="connsiteX3" fmla="*/ 823913 w 823913"/>
                  <a:gd name="connsiteY3" fmla="*/ 169867 h 2074580"/>
                  <a:gd name="connsiteX4" fmla="*/ 823913 w 823913"/>
                  <a:gd name="connsiteY4" fmla="*/ 1891129 h 2074580"/>
                  <a:gd name="connsiteX5" fmla="*/ 654046 w 823913"/>
                  <a:gd name="connsiteY5" fmla="*/ 2060996 h 2074580"/>
                  <a:gd name="connsiteX6" fmla="*/ 447676 w 823913"/>
                  <a:gd name="connsiteY6" fmla="*/ 1962149 h 2074580"/>
                  <a:gd name="connsiteX7" fmla="*/ 438151 w 823913"/>
                  <a:gd name="connsiteY7" fmla="*/ 962025 h 2074580"/>
                  <a:gd name="connsiteX8" fmla="*/ 385764 w 823913"/>
                  <a:gd name="connsiteY8" fmla="*/ 976311 h 2074580"/>
                  <a:gd name="connsiteX9" fmla="*/ 381001 w 823913"/>
                  <a:gd name="connsiteY9" fmla="*/ 2009774 h 2074580"/>
                  <a:gd name="connsiteX10" fmla="*/ 241305 w 823913"/>
                  <a:gd name="connsiteY10" fmla="*/ 2051471 h 2074580"/>
                  <a:gd name="connsiteX11" fmla="*/ 200025 w 823913"/>
                  <a:gd name="connsiteY11" fmla="*/ 1905417 h 2074580"/>
                  <a:gd name="connsiteX12" fmla="*/ 195264 w 823913"/>
                  <a:gd name="connsiteY12" fmla="*/ 300037 h 2074580"/>
                  <a:gd name="connsiteX13" fmla="*/ 161926 w 823913"/>
                  <a:gd name="connsiteY13" fmla="*/ 295275 h 2074580"/>
                  <a:gd name="connsiteX14" fmla="*/ 152401 w 823913"/>
                  <a:gd name="connsiteY14" fmla="*/ 1033462 h 2074580"/>
                  <a:gd name="connsiteX15" fmla="*/ 0 w 823913"/>
                  <a:gd name="connsiteY15" fmla="*/ 1023937 h 2074580"/>
                  <a:gd name="connsiteX16" fmla="*/ 4763 w 823913"/>
                  <a:gd name="connsiteY16" fmla="*/ 169867 h 2074580"/>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70088"/>
                  <a:gd name="connsiteX1" fmla="*/ 174630 w 823913"/>
                  <a:gd name="connsiteY1" fmla="*/ 0 h 2070088"/>
                  <a:gd name="connsiteX2" fmla="*/ 654046 w 823913"/>
                  <a:gd name="connsiteY2" fmla="*/ 0 h 2070088"/>
                  <a:gd name="connsiteX3" fmla="*/ 823913 w 823913"/>
                  <a:gd name="connsiteY3" fmla="*/ 169867 h 2070088"/>
                  <a:gd name="connsiteX4" fmla="*/ 823913 w 823913"/>
                  <a:gd name="connsiteY4" fmla="*/ 1891129 h 2070088"/>
                  <a:gd name="connsiteX5" fmla="*/ 654046 w 823913"/>
                  <a:gd name="connsiteY5" fmla="*/ 2060996 h 2070088"/>
                  <a:gd name="connsiteX6" fmla="*/ 442914 w 823913"/>
                  <a:gd name="connsiteY6" fmla="*/ 1952624 h 2070088"/>
                  <a:gd name="connsiteX7" fmla="*/ 438151 w 823913"/>
                  <a:gd name="connsiteY7" fmla="*/ 962025 h 2070088"/>
                  <a:gd name="connsiteX8" fmla="*/ 385764 w 823913"/>
                  <a:gd name="connsiteY8" fmla="*/ 976311 h 2070088"/>
                  <a:gd name="connsiteX9" fmla="*/ 381001 w 823913"/>
                  <a:gd name="connsiteY9" fmla="*/ 2009774 h 2070088"/>
                  <a:gd name="connsiteX10" fmla="*/ 241305 w 823913"/>
                  <a:gd name="connsiteY10" fmla="*/ 2051471 h 2070088"/>
                  <a:gd name="connsiteX11" fmla="*/ 200025 w 823913"/>
                  <a:gd name="connsiteY11" fmla="*/ 1905417 h 2070088"/>
                  <a:gd name="connsiteX12" fmla="*/ 195264 w 823913"/>
                  <a:gd name="connsiteY12" fmla="*/ 300037 h 2070088"/>
                  <a:gd name="connsiteX13" fmla="*/ 161926 w 823913"/>
                  <a:gd name="connsiteY13" fmla="*/ 295275 h 2070088"/>
                  <a:gd name="connsiteX14" fmla="*/ 152401 w 823913"/>
                  <a:gd name="connsiteY14" fmla="*/ 1033462 h 2070088"/>
                  <a:gd name="connsiteX15" fmla="*/ 0 w 823913"/>
                  <a:gd name="connsiteY15" fmla="*/ 1023937 h 2070088"/>
                  <a:gd name="connsiteX16" fmla="*/ 4763 w 823913"/>
                  <a:gd name="connsiteY16" fmla="*/ 169867 h 2070088"/>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39759 w 823913"/>
                  <a:gd name="connsiteY5" fmla="*/ 2003846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66404"/>
                  <a:gd name="connsiteX1" fmla="*/ 174630 w 823913"/>
                  <a:gd name="connsiteY1" fmla="*/ 0 h 2066404"/>
                  <a:gd name="connsiteX2" fmla="*/ 654046 w 823913"/>
                  <a:gd name="connsiteY2" fmla="*/ 0 h 2066404"/>
                  <a:gd name="connsiteX3" fmla="*/ 823913 w 823913"/>
                  <a:gd name="connsiteY3" fmla="*/ 169867 h 2066404"/>
                  <a:gd name="connsiteX4" fmla="*/ 823913 w 823913"/>
                  <a:gd name="connsiteY4" fmla="*/ 1891129 h 2066404"/>
                  <a:gd name="connsiteX5" fmla="*/ 625471 w 823913"/>
                  <a:gd name="connsiteY5" fmla="*/ 1989558 h 2066404"/>
                  <a:gd name="connsiteX6" fmla="*/ 442914 w 823913"/>
                  <a:gd name="connsiteY6" fmla="*/ 1952624 h 2066404"/>
                  <a:gd name="connsiteX7" fmla="*/ 438151 w 823913"/>
                  <a:gd name="connsiteY7" fmla="*/ 962025 h 2066404"/>
                  <a:gd name="connsiteX8" fmla="*/ 385764 w 823913"/>
                  <a:gd name="connsiteY8" fmla="*/ 976311 h 2066404"/>
                  <a:gd name="connsiteX9" fmla="*/ 381001 w 823913"/>
                  <a:gd name="connsiteY9" fmla="*/ 2009774 h 2066404"/>
                  <a:gd name="connsiteX10" fmla="*/ 241305 w 823913"/>
                  <a:gd name="connsiteY10" fmla="*/ 2051471 h 2066404"/>
                  <a:gd name="connsiteX11" fmla="*/ 200025 w 823913"/>
                  <a:gd name="connsiteY11" fmla="*/ 1905417 h 2066404"/>
                  <a:gd name="connsiteX12" fmla="*/ 195264 w 823913"/>
                  <a:gd name="connsiteY12" fmla="*/ 300037 h 2066404"/>
                  <a:gd name="connsiteX13" fmla="*/ 161926 w 823913"/>
                  <a:gd name="connsiteY13" fmla="*/ 295275 h 2066404"/>
                  <a:gd name="connsiteX14" fmla="*/ 152401 w 823913"/>
                  <a:gd name="connsiteY14" fmla="*/ 1033462 h 2066404"/>
                  <a:gd name="connsiteX15" fmla="*/ 0 w 823913"/>
                  <a:gd name="connsiteY15" fmla="*/ 1023937 h 2066404"/>
                  <a:gd name="connsiteX16" fmla="*/ 4763 w 823913"/>
                  <a:gd name="connsiteY16" fmla="*/ 169867 h 2066404"/>
                  <a:gd name="connsiteX0" fmla="*/ 4763 w 823913"/>
                  <a:gd name="connsiteY0" fmla="*/ 169867 h 2058856"/>
                  <a:gd name="connsiteX1" fmla="*/ 174630 w 823913"/>
                  <a:gd name="connsiteY1" fmla="*/ 0 h 2058856"/>
                  <a:gd name="connsiteX2" fmla="*/ 654046 w 823913"/>
                  <a:gd name="connsiteY2" fmla="*/ 0 h 2058856"/>
                  <a:gd name="connsiteX3" fmla="*/ 823913 w 823913"/>
                  <a:gd name="connsiteY3" fmla="*/ 169867 h 2058856"/>
                  <a:gd name="connsiteX4" fmla="*/ 823913 w 823913"/>
                  <a:gd name="connsiteY4" fmla="*/ 1891129 h 2058856"/>
                  <a:gd name="connsiteX5" fmla="*/ 625471 w 823913"/>
                  <a:gd name="connsiteY5" fmla="*/ 1989558 h 2058856"/>
                  <a:gd name="connsiteX6" fmla="*/ 442914 w 823913"/>
                  <a:gd name="connsiteY6" fmla="*/ 1952624 h 2058856"/>
                  <a:gd name="connsiteX7" fmla="*/ 438151 w 823913"/>
                  <a:gd name="connsiteY7" fmla="*/ 962025 h 2058856"/>
                  <a:gd name="connsiteX8" fmla="*/ 385764 w 823913"/>
                  <a:gd name="connsiteY8" fmla="*/ 976311 h 2058856"/>
                  <a:gd name="connsiteX9" fmla="*/ 381001 w 823913"/>
                  <a:gd name="connsiteY9" fmla="*/ 2009774 h 2058856"/>
                  <a:gd name="connsiteX10" fmla="*/ 241305 w 823913"/>
                  <a:gd name="connsiteY10" fmla="*/ 2051471 h 2058856"/>
                  <a:gd name="connsiteX11" fmla="*/ 200025 w 823913"/>
                  <a:gd name="connsiteY11" fmla="*/ 1905417 h 2058856"/>
                  <a:gd name="connsiteX12" fmla="*/ 195264 w 823913"/>
                  <a:gd name="connsiteY12" fmla="*/ 300037 h 2058856"/>
                  <a:gd name="connsiteX13" fmla="*/ 161926 w 823913"/>
                  <a:gd name="connsiteY13" fmla="*/ 295275 h 2058856"/>
                  <a:gd name="connsiteX14" fmla="*/ 152401 w 823913"/>
                  <a:gd name="connsiteY14" fmla="*/ 1033462 h 2058856"/>
                  <a:gd name="connsiteX15" fmla="*/ 0 w 823913"/>
                  <a:gd name="connsiteY15" fmla="*/ 1023937 h 2058856"/>
                  <a:gd name="connsiteX16" fmla="*/ 4763 w 823913"/>
                  <a:gd name="connsiteY16" fmla="*/ 169867 h 2058856"/>
                  <a:gd name="connsiteX0" fmla="*/ 4763 w 823913"/>
                  <a:gd name="connsiteY0" fmla="*/ 169867 h 2054685"/>
                  <a:gd name="connsiteX1" fmla="*/ 174630 w 823913"/>
                  <a:gd name="connsiteY1" fmla="*/ 0 h 2054685"/>
                  <a:gd name="connsiteX2" fmla="*/ 654046 w 823913"/>
                  <a:gd name="connsiteY2" fmla="*/ 0 h 2054685"/>
                  <a:gd name="connsiteX3" fmla="*/ 823913 w 823913"/>
                  <a:gd name="connsiteY3" fmla="*/ 169867 h 2054685"/>
                  <a:gd name="connsiteX4" fmla="*/ 823913 w 823913"/>
                  <a:gd name="connsiteY4" fmla="*/ 1891129 h 2054685"/>
                  <a:gd name="connsiteX5" fmla="*/ 625471 w 823913"/>
                  <a:gd name="connsiteY5" fmla="*/ 1989558 h 2054685"/>
                  <a:gd name="connsiteX6" fmla="*/ 442914 w 823913"/>
                  <a:gd name="connsiteY6" fmla="*/ 1952624 h 2054685"/>
                  <a:gd name="connsiteX7" fmla="*/ 438151 w 823913"/>
                  <a:gd name="connsiteY7" fmla="*/ 962025 h 2054685"/>
                  <a:gd name="connsiteX8" fmla="*/ 385764 w 823913"/>
                  <a:gd name="connsiteY8" fmla="*/ 976311 h 2054685"/>
                  <a:gd name="connsiteX9" fmla="*/ 381001 w 823913"/>
                  <a:gd name="connsiteY9" fmla="*/ 2009774 h 2054685"/>
                  <a:gd name="connsiteX10" fmla="*/ 241305 w 823913"/>
                  <a:gd name="connsiteY10" fmla="*/ 2051471 h 2054685"/>
                  <a:gd name="connsiteX11" fmla="*/ 200025 w 823913"/>
                  <a:gd name="connsiteY11" fmla="*/ 1905417 h 2054685"/>
                  <a:gd name="connsiteX12" fmla="*/ 195264 w 823913"/>
                  <a:gd name="connsiteY12" fmla="*/ 300037 h 2054685"/>
                  <a:gd name="connsiteX13" fmla="*/ 161926 w 823913"/>
                  <a:gd name="connsiteY13" fmla="*/ 295275 h 2054685"/>
                  <a:gd name="connsiteX14" fmla="*/ 152401 w 823913"/>
                  <a:gd name="connsiteY14" fmla="*/ 1033462 h 2054685"/>
                  <a:gd name="connsiteX15" fmla="*/ 0 w 823913"/>
                  <a:gd name="connsiteY15" fmla="*/ 1023937 h 2054685"/>
                  <a:gd name="connsiteX16" fmla="*/ 4763 w 823913"/>
                  <a:gd name="connsiteY16" fmla="*/ 169867 h 2054685"/>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2283"/>
                  <a:gd name="connsiteX1" fmla="*/ 174630 w 823913"/>
                  <a:gd name="connsiteY1" fmla="*/ 0 h 2052283"/>
                  <a:gd name="connsiteX2" fmla="*/ 654046 w 823913"/>
                  <a:gd name="connsiteY2" fmla="*/ 0 h 2052283"/>
                  <a:gd name="connsiteX3" fmla="*/ 823913 w 823913"/>
                  <a:gd name="connsiteY3" fmla="*/ 169867 h 2052283"/>
                  <a:gd name="connsiteX4" fmla="*/ 823913 w 823913"/>
                  <a:gd name="connsiteY4" fmla="*/ 1891129 h 2052283"/>
                  <a:gd name="connsiteX5" fmla="*/ 625471 w 823913"/>
                  <a:gd name="connsiteY5" fmla="*/ 1989558 h 2052283"/>
                  <a:gd name="connsiteX6" fmla="*/ 442914 w 823913"/>
                  <a:gd name="connsiteY6" fmla="*/ 1952624 h 2052283"/>
                  <a:gd name="connsiteX7" fmla="*/ 438151 w 823913"/>
                  <a:gd name="connsiteY7" fmla="*/ 962025 h 2052283"/>
                  <a:gd name="connsiteX8" fmla="*/ 385764 w 823913"/>
                  <a:gd name="connsiteY8" fmla="*/ 976311 h 2052283"/>
                  <a:gd name="connsiteX9" fmla="*/ 381001 w 823913"/>
                  <a:gd name="connsiteY9" fmla="*/ 2000249 h 2052283"/>
                  <a:gd name="connsiteX10" fmla="*/ 241305 w 823913"/>
                  <a:gd name="connsiteY10" fmla="*/ 2051471 h 2052283"/>
                  <a:gd name="connsiteX11" fmla="*/ 200025 w 823913"/>
                  <a:gd name="connsiteY11" fmla="*/ 1905417 h 2052283"/>
                  <a:gd name="connsiteX12" fmla="*/ 195264 w 823913"/>
                  <a:gd name="connsiteY12" fmla="*/ 300037 h 2052283"/>
                  <a:gd name="connsiteX13" fmla="*/ 161926 w 823913"/>
                  <a:gd name="connsiteY13" fmla="*/ 295275 h 2052283"/>
                  <a:gd name="connsiteX14" fmla="*/ 152401 w 823913"/>
                  <a:gd name="connsiteY14" fmla="*/ 1033462 h 2052283"/>
                  <a:gd name="connsiteX15" fmla="*/ 0 w 823913"/>
                  <a:gd name="connsiteY15" fmla="*/ 1023937 h 2052283"/>
                  <a:gd name="connsiteX16" fmla="*/ 4763 w 823913"/>
                  <a:gd name="connsiteY16" fmla="*/ 169867 h 2052283"/>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400051 w 823913"/>
                  <a:gd name="connsiteY9" fmla="*/ 198119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1636"/>
                  <a:gd name="connsiteX1" fmla="*/ 174630 w 823913"/>
                  <a:gd name="connsiteY1" fmla="*/ 0 h 2051636"/>
                  <a:gd name="connsiteX2" fmla="*/ 654046 w 823913"/>
                  <a:gd name="connsiteY2" fmla="*/ 0 h 2051636"/>
                  <a:gd name="connsiteX3" fmla="*/ 823913 w 823913"/>
                  <a:gd name="connsiteY3" fmla="*/ 169867 h 2051636"/>
                  <a:gd name="connsiteX4" fmla="*/ 823913 w 823913"/>
                  <a:gd name="connsiteY4" fmla="*/ 1891129 h 2051636"/>
                  <a:gd name="connsiteX5" fmla="*/ 625471 w 823913"/>
                  <a:gd name="connsiteY5" fmla="*/ 1989558 h 2051636"/>
                  <a:gd name="connsiteX6" fmla="*/ 442914 w 823913"/>
                  <a:gd name="connsiteY6" fmla="*/ 1952624 h 2051636"/>
                  <a:gd name="connsiteX7" fmla="*/ 438151 w 823913"/>
                  <a:gd name="connsiteY7" fmla="*/ 962025 h 2051636"/>
                  <a:gd name="connsiteX8" fmla="*/ 385764 w 823913"/>
                  <a:gd name="connsiteY8" fmla="*/ 976311 h 2051636"/>
                  <a:gd name="connsiteX9" fmla="*/ 385763 w 823913"/>
                  <a:gd name="connsiteY9" fmla="*/ 1962149 h 2051636"/>
                  <a:gd name="connsiteX10" fmla="*/ 241305 w 823913"/>
                  <a:gd name="connsiteY10" fmla="*/ 2051471 h 2051636"/>
                  <a:gd name="connsiteX11" fmla="*/ 200025 w 823913"/>
                  <a:gd name="connsiteY11" fmla="*/ 1905417 h 2051636"/>
                  <a:gd name="connsiteX12" fmla="*/ 195264 w 823913"/>
                  <a:gd name="connsiteY12" fmla="*/ 300037 h 2051636"/>
                  <a:gd name="connsiteX13" fmla="*/ 161926 w 823913"/>
                  <a:gd name="connsiteY13" fmla="*/ 295275 h 2051636"/>
                  <a:gd name="connsiteX14" fmla="*/ 152401 w 823913"/>
                  <a:gd name="connsiteY14" fmla="*/ 1033462 h 2051636"/>
                  <a:gd name="connsiteX15" fmla="*/ 0 w 823913"/>
                  <a:gd name="connsiteY15" fmla="*/ 1023937 h 2051636"/>
                  <a:gd name="connsiteX16" fmla="*/ 4763 w 823913"/>
                  <a:gd name="connsiteY16" fmla="*/ 169867 h 2051636"/>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3878"/>
                  <a:gd name="connsiteX1" fmla="*/ 174630 w 823913"/>
                  <a:gd name="connsiteY1" fmla="*/ 0 h 2053878"/>
                  <a:gd name="connsiteX2" fmla="*/ 654046 w 823913"/>
                  <a:gd name="connsiteY2" fmla="*/ 0 h 2053878"/>
                  <a:gd name="connsiteX3" fmla="*/ 823913 w 823913"/>
                  <a:gd name="connsiteY3" fmla="*/ 169867 h 2053878"/>
                  <a:gd name="connsiteX4" fmla="*/ 823913 w 823913"/>
                  <a:gd name="connsiteY4" fmla="*/ 1891129 h 2053878"/>
                  <a:gd name="connsiteX5" fmla="*/ 625471 w 823913"/>
                  <a:gd name="connsiteY5" fmla="*/ 1989558 h 2053878"/>
                  <a:gd name="connsiteX6" fmla="*/ 442914 w 823913"/>
                  <a:gd name="connsiteY6" fmla="*/ 1952624 h 2053878"/>
                  <a:gd name="connsiteX7" fmla="*/ 438151 w 823913"/>
                  <a:gd name="connsiteY7" fmla="*/ 962025 h 2053878"/>
                  <a:gd name="connsiteX8" fmla="*/ 385764 w 823913"/>
                  <a:gd name="connsiteY8" fmla="*/ 976311 h 2053878"/>
                  <a:gd name="connsiteX9" fmla="*/ 385763 w 823913"/>
                  <a:gd name="connsiteY9" fmla="*/ 1962149 h 2053878"/>
                  <a:gd name="connsiteX10" fmla="*/ 241305 w 823913"/>
                  <a:gd name="connsiteY10" fmla="*/ 2051471 h 2053878"/>
                  <a:gd name="connsiteX11" fmla="*/ 200025 w 823913"/>
                  <a:gd name="connsiteY11" fmla="*/ 1905417 h 2053878"/>
                  <a:gd name="connsiteX12" fmla="*/ 195264 w 823913"/>
                  <a:gd name="connsiteY12" fmla="*/ 300037 h 2053878"/>
                  <a:gd name="connsiteX13" fmla="*/ 161926 w 823913"/>
                  <a:gd name="connsiteY13" fmla="*/ 295275 h 2053878"/>
                  <a:gd name="connsiteX14" fmla="*/ 152401 w 823913"/>
                  <a:gd name="connsiteY14" fmla="*/ 1033462 h 2053878"/>
                  <a:gd name="connsiteX15" fmla="*/ 0 w 823913"/>
                  <a:gd name="connsiteY15" fmla="*/ 1023937 h 2053878"/>
                  <a:gd name="connsiteX16" fmla="*/ 4763 w 823913"/>
                  <a:gd name="connsiteY16" fmla="*/ 169867 h 2053878"/>
                  <a:gd name="connsiteX0" fmla="*/ 4763 w 823913"/>
                  <a:gd name="connsiteY0" fmla="*/ 169867 h 2057131"/>
                  <a:gd name="connsiteX1" fmla="*/ 174630 w 823913"/>
                  <a:gd name="connsiteY1" fmla="*/ 0 h 2057131"/>
                  <a:gd name="connsiteX2" fmla="*/ 654046 w 823913"/>
                  <a:gd name="connsiteY2" fmla="*/ 0 h 2057131"/>
                  <a:gd name="connsiteX3" fmla="*/ 823913 w 823913"/>
                  <a:gd name="connsiteY3" fmla="*/ 169867 h 2057131"/>
                  <a:gd name="connsiteX4" fmla="*/ 823913 w 823913"/>
                  <a:gd name="connsiteY4" fmla="*/ 1891129 h 2057131"/>
                  <a:gd name="connsiteX5" fmla="*/ 625471 w 823913"/>
                  <a:gd name="connsiteY5" fmla="*/ 1989558 h 2057131"/>
                  <a:gd name="connsiteX6" fmla="*/ 442914 w 823913"/>
                  <a:gd name="connsiteY6" fmla="*/ 1952624 h 2057131"/>
                  <a:gd name="connsiteX7" fmla="*/ 438151 w 823913"/>
                  <a:gd name="connsiteY7" fmla="*/ 962025 h 2057131"/>
                  <a:gd name="connsiteX8" fmla="*/ 385764 w 823913"/>
                  <a:gd name="connsiteY8" fmla="*/ 976311 h 2057131"/>
                  <a:gd name="connsiteX9" fmla="*/ 385763 w 823913"/>
                  <a:gd name="connsiteY9" fmla="*/ 1962149 h 2057131"/>
                  <a:gd name="connsiteX10" fmla="*/ 241305 w 823913"/>
                  <a:gd name="connsiteY10" fmla="*/ 2051471 h 2057131"/>
                  <a:gd name="connsiteX11" fmla="*/ 200025 w 823913"/>
                  <a:gd name="connsiteY11" fmla="*/ 1905417 h 2057131"/>
                  <a:gd name="connsiteX12" fmla="*/ 195264 w 823913"/>
                  <a:gd name="connsiteY12" fmla="*/ 300037 h 2057131"/>
                  <a:gd name="connsiteX13" fmla="*/ 161926 w 823913"/>
                  <a:gd name="connsiteY13" fmla="*/ 295275 h 2057131"/>
                  <a:gd name="connsiteX14" fmla="*/ 152401 w 823913"/>
                  <a:gd name="connsiteY14" fmla="*/ 1033462 h 2057131"/>
                  <a:gd name="connsiteX15" fmla="*/ 0 w 823913"/>
                  <a:gd name="connsiteY15" fmla="*/ 1023937 h 2057131"/>
                  <a:gd name="connsiteX16" fmla="*/ 4763 w 823913"/>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25471 w 828675"/>
                  <a:gd name="connsiteY5" fmla="*/ 1989558 h 2057131"/>
                  <a:gd name="connsiteX6" fmla="*/ 442914 w 828675"/>
                  <a:gd name="connsiteY6" fmla="*/ 1952624 h 2057131"/>
                  <a:gd name="connsiteX7" fmla="*/ 438151 w 828675"/>
                  <a:gd name="connsiteY7" fmla="*/ 962025 h 2057131"/>
                  <a:gd name="connsiteX8" fmla="*/ 385764 w 828675"/>
                  <a:gd name="connsiteY8" fmla="*/ 976311 h 2057131"/>
                  <a:gd name="connsiteX9" fmla="*/ 385763 w 828675"/>
                  <a:gd name="connsiteY9" fmla="*/ 1962149 h 2057131"/>
                  <a:gd name="connsiteX10" fmla="*/ 241305 w 828675"/>
                  <a:gd name="connsiteY10" fmla="*/ 2051471 h 2057131"/>
                  <a:gd name="connsiteX11" fmla="*/ 200025 w 828675"/>
                  <a:gd name="connsiteY11" fmla="*/ 1905417 h 2057131"/>
                  <a:gd name="connsiteX12" fmla="*/ 195264 w 828675"/>
                  <a:gd name="connsiteY12" fmla="*/ 300037 h 2057131"/>
                  <a:gd name="connsiteX13" fmla="*/ 161926 w 828675"/>
                  <a:gd name="connsiteY13" fmla="*/ 295275 h 2057131"/>
                  <a:gd name="connsiteX14" fmla="*/ 152401 w 828675"/>
                  <a:gd name="connsiteY14" fmla="*/ 1033462 h 2057131"/>
                  <a:gd name="connsiteX15" fmla="*/ 0 w 828675"/>
                  <a:gd name="connsiteY15" fmla="*/ 1023937 h 2057131"/>
                  <a:gd name="connsiteX16" fmla="*/ 4763 w 828675"/>
                  <a:gd name="connsiteY16"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25471 w 828675"/>
                  <a:gd name="connsiteY6" fmla="*/ 1989558 h 2057131"/>
                  <a:gd name="connsiteX7" fmla="*/ 442914 w 828675"/>
                  <a:gd name="connsiteY7" fmla="*/ 1952624 h 2057131"/>
                  <a:gd name="connsiteX8" fmla="*/ 438151 w 828675"/>
                  <a:gd name="connsiteY8" fmla="*/ 962025 h 2057131"/>
                  <a:gd name="connsiteX9" fmla="*/ 385764 w 828675"/>
                  <a:gd name="connsiteY9" fmla="*/ 976311 h 2057131"/>
                  <a:gd name="connsiteX10" fmla="*/ 385763 w 828675"/>
                  <a:gd name="connsiteY10" fmla="*/ 1962149 h 2057131"/>
                  <a:gd name="connsiteX11" fmla="*/ 241305 w 828675"/>
                  <a:gd name="connsiteY11" fmla="*/ 2051471 h 2057131"/>
                  <a:gd name="connsiteX12" fmla="*/ 200025 w 828675"/>
                  <a:gd name="connsiteY12" fmla="*/ 1905417 h 2057131"/>
                  <a:gd name="connsiteX13" fmla="*/ 195264 w 828675"/>
                  <a:gd name="connsiteY13" fmla="*/ 300037 h 2057131"/>
                  <a:gd name="connsiteX14" fmla="*/ 161926 w 828675"/>
                  <a:gd name="connsiteY14" fmla="*/ 295275 h 2057131"/>
                  <a:gd name="connsiteX15" fmla="*/ 152401 w 828675"/>
                  <a:gd name="connsiteY15" fmla="*/ 1033462 h 2057131"/>
                  <a:gd name="connsiteX16" fmla="*/ 0 w 828675"/>
                  <a:gd name="connsiteY16" fmla="*/ 1023937 h 2057131"/>
                  <a:gd name="connsiteX17" fmla="*/ 4763 w 828675"/>
                  <a:gd name="connsiteY17"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33414 w 828675"/>
                  <a:gd name="connsiteY6" fmla="*/ 290512 h 2057131"/>
                  <a:gd name="connsiteX7" fmla="*/ 625471 w 828675"/>
                  <a:gd name="connsiteY7" fmla="*/ 1989558 h 2057131"/>
                  <a:gd name="connsiteX8" fmla="*/ 442914 w 828675"/>
                  <a:gd name="connsiteY8" fmla="*/ 1952624 h 2057131"/>
                  <a:gd name="connsiteX9" fmla="*/ 438151 w 828675"/>
                  <a:gd name="connsiteY9" fmla="*/ 962025 h 2057131"/>
                  <a:gd name="connsiteX10" fmla="*/ 385764 w 828675"/>
                  <a:gd name="connsiteY10" fmla="*/ 976311 h 2057131"/>
                  <a:gd name="connsiteX11" fmla="*/ 385763 w 828675"/>
                  <a:gd name="connsiteY11" fmla="*/ 1962149 h 2057131"/>
                  <a:gd name="connsiteX12" fmla="*/ 241305 w 828675"/>
                  <a:gd name="connsiteY12" fmla="*/ 2051471 h 2057131"/>
                  <a:gd name="connsiteX13" fmla="*/ 200025 w 828675"/>
                  <a:gd name="connsiteY13" fmla="*/ 1905417 h 2057131"/>
                  <a:gd name="connsiteX14" fmla="*/ 195264 w 828675"/>
                  <a:gd name="connsiteY14" fmla="*/ 300037 h 2057131"/>
                  <a:gd name="connsiteX15" fmla="*/ 161926 w 828675"/>
                  <a:gd name="connsiteY15" fmla="*/ 295275 h 2057131"/>
                  <a:gd name="connsiteX16" fmla="*/ 152401 w 828675"/>
                  <a:gd name="connsiteY16" fmla="*/ 1033462 h 2057131"/>
                  <a:gd name="connsiteX17" fmla="*/ 0 w 828675"/>
                  <a:gd name="connsiteY17" fmla="*/ 1023937 h 2057131"/>
                  <a:gd name="connsiteX18" fmla="*/ 4763 w 828675"/>
                  <a:gd name="connsiteY18"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81039 w 828675"/>
                  <a:gd name="connsiteY5" fmla="*/ 1009650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7131"/>
                  <a:gd name="connsiteX1" fmla="*/ 174630 w 828675"/>
                  <a:gd name="connsiteY1" fmla="*/ 0 h 2057131"/>
                  <a:gd name="connsiteX2" fmla="*/ 654046 w 828675"/>
                  <a:gd name="connsiteY2" fmla="*/ 0 h 2057131"/>
                  <a:gd name="connsiteX3" fmla="*/ 823913 w 828675"/>
                  <a:gd name="connsiteY3" fmla="*/ 169867 h 2057131"/>
                  <a:gd name="connsiteX4" fmla="*/ 828675 w 828675"/>
                  <a:gd name="connsiteY4" fmla="*/ 995779 h 2057131"/>
                  <a:gd name="connsiteX5" fmla="*/ 676276 w 828675"/>
                  <a:gd name="connsiteY5" fmla="*/ 1004887 h 2057131"/>
                  <a:gd name="connsiteX6" fmla="*/ 666751 w 828675"/>
                  <a:gd name="connsiteY6" fmla="*/ 290512 h 2057131"/>
                  <a:gd name="connsiteX7" fmla="*/ 633414 w 828675"/>
                  <a:gd name="connsiteY7" fmla="*/ 290512 h 2057131"/>
                  <a:gd name="connsiteX8" fmla="*/ 625471 w 828675"/>
                  <a:gd name="connsiteY8" fmla="*/ 1989558 h 2057131"/>
                  <a:gd name="connsiteX9" fmla="*/ 442914 w 828675"/>
                  <a:gd name="connsiteY9" fmla="*/ 1952624 h 2057131"/>
                  <a:gd name="connsiteX10" fmla="*/ 438151 w 828675"/>
                  <a:gd name="connsiteY10" fmla="*/ 962025 h 2057131"/>
                  <a:gd name="connsiteX11" fmla="*/ 385764 w 828675"/>
                  <a:gd name="connsiteY11" fmla="*/ 976311 h 2057131"/>
                  <a:gd name="connsiteX12" fmla="*/ 385763 w 828675"/>
                  <a:gd name="connsiteY12" fmla="*/ 1962149 h 2057131"/>
                  <a:gd name="connsiteX13" fmla="*/ 241305 w 828675"/>
                  <a:gd name="connsiteY13" fmla="*/ 2051471 h 2057131"/>
                  <a:gd name="connsiteX14" fmla="*/ 200025 w 828675"/>
                  <a:gd name="connsiteY14" fmla="*/ 1905417 h 2057131"/>
                  <a:gd name="connsiteX15" fmla="*/ 195264 w 828675"/>
                  <a:gd name="connsiteY15" fmla="*/ 300037 h 2057131"/>
                  <a:gd name="connsiteX16" fmla="*/ 161926 w 828675"/>
                  <a:gd name="connsiteY16" fmla="*/ 295275 h 2057131"/>
                  <a:gd name="connsiteX17" fmla="*/ 152401 w 828675"/>
                  <a:gd name="connsiteY17" fmla="*/ 1033462 h 2057131"/>
                  <a:gd name="connsiteX18" fmla="*/ 0 w 828675"/>
                  <a:gd name="connsiteY18" fmla="*/ 1023937 h 2057131"/>
                  <a:gd name="connsiteX19" fmla="*/ 4763 w 828675"/>
                  <a:gd name="connsiteY19" fmla="*/ 169867 h 2057131"/>
                  <a:gd name="connsiteX0" fmla="*/ 4763 w 828675"/>
                  <a:gd name="connsiteY0" fmla="*/ 169867 h 2058671"/>
                  <a:gd name="connsiteX1" fmla="*/ 174630 w 828675"/>
                  <a:gd name="connsiteY1" fmla="*/ 0 h 2058671"/>
                  <a:gd name="connsiteX2" fmla="*/ 654046 w 828675"/>
                  <a:gd name="connsiteY2" fmla="*/ 0 h 2058671"/>
                  <a:gd name="connsiteX3" fmla="*/ 823913 w 828675"/>
                  <a:gd name="connsiteY3" fmla="*/ 169867 h 2058671"/>
                  <a:gd name="connsiteX4" fmla="*/ 828675 w 828675"/>
                  <a:gd name="connsiteY4" fmla="*/ 995779 h 2058671"/>
                  <a:gd name="connsiteX5" fmla="*/ 676276 w 828675"/>
                  <a:gd name="connsiteY5" fmla="*/ 1004887 h 2058671"/>
                  <a:gd name="connsiteX6" fmla="*/ 666751 w 828675"/>
                  <a:gd name="connsiteY6" fmla="*/ 290512 h 2058671"/>
                  <a:gd name="connsiteX7" fmla="*/ 633414 w 828675"/>
                  <a:gd name="connsiteY7" fmla="*/ 290512 h 2058671"/>
                  <a:gd name="connsiteX8" fmla="*/ 625471 w 828675"/>
                  <a:gd name="connsiteY8" fmla="*/ 1989558 h 2058671"/>
                  <a:gd name="connsiteX9" fmla="*/ 442914 w 828675"/>
                  <a:gd name="connsiteY9" fmla="*/ 1952624 h 2058671"/>
                  <a:gd name="connsiteX10" fmla="*/ 438151 w 828675"/>
                  <a:gd name="connsiteY10" fmla="*/ 962025 h 2058671"/>
                  <a:gd name="connsiteX11" fmla="*/ 385764 w 828675"/>
                  <a:gd name="connsiteY11" fmla="*/ 976311 h 2058671"/>
                  <a:gd name="connsiteX12" fmla="*/ 385763 w 828675"/>
                  <a:gd name="connsiteY12" fmla="*/ 1962149 h 2058671"/>
                  <a:gd name="connsiteX13" fmla="*/ 241305 w 828675"/>
                  <a:gd name="connsiteY13" fmla="*/ 2051471 h 2058671"/>
                  <a:gd name="connsiteX14" fmla="*/ 200025 w 828675"/>
                  <a:gd name="connsiteY14" fmla="*/ 1905417 h 2058671"/>
                  <a:gd name="connsiteX15" fmla="*/ 195264 w 828675"/>
                  <a:gd name="connsiteY15" fmla="*/ 300037 h 2058671"/>
                  <a:gd name="connsiteX16" fmla="*/ 161926 w 828675"/>
                  <a:gd name="connsiteY16" fmla="*/ 295275 h 2058671"/>
                  <a:gd name="connsiteX17" fmla="*/ 152401 w 828675"/>
                  <a:gd name="connsiteY17" fmla="*/ 1033462 h 2058671"/>
                  <a:gd name="connsiteX18" fmla="*/ 0 w 828675"/>
                  <a:gd name="connsiteY18" fmla="*/ 1023937 h 2058671"/>
                  <a:gd name="connsiteX19" fmla="*/ 4763 w 828675"/>
                  <a:gd name="connsiteY19" fmla="*/ 169867 h 2058671"/>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9558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5309"/>
                  <a:gd name="connsiteX1" fmla="*/ 174630 w 828675"/>
                  <a:gd name="connsiteY1" fmla="*/ 0 h 2055309"/>
                  <a:gd name="connsiteX2" fmla="*/ 654046 w 828675"/>
                  <a:gd name="connsiteY2" fmla="*/ 0 h 2055309"/>
                  <a:gd name="connsiteX3" fmla="*/ 823913 w 828675"/>
                  <a:gd name="connsiteY3" fmla="*/ 169867 h 2055309"/>
                  <a:gd name="connsiteX4" fmla="*/ 828675 w 828675"/>
                  <a:gd name="connsiteY4" fmla="*/ 995779 h 2055309"/>
                  <a:gd name="connsiteX5" fmla="*/ 676276 w 828675"/>
                  <a:gd name="connsiteY5" fmla="*/ 1004887 h 2055309"/>
                  <a:gd name="connsiteX6" fmla="*/ 666751 w 828675"/>
                  <a:gd name="connsiteY6" fmla="*/ 290512 h 2055309"/>
                  <a:gd name="connsiteX7" fmla="*/ 633414 w 828675"/>
                  <a:gd name="connsiteY7" fmla="*/ 290512 h 2055309"/>
                  <a:gd name="connsiteX8" fmla="*/ 625471 w 828675"/>
                  <a:gd name="connsiteY8" fmla="*/ 1984795 h 2055309"/>
                  <a:gd name="connsiteX9" fmla="*/ 442914 w 828675"/>
                  <a:gd name="connsiteY9" fmla="*/ 1952624 h 2055309"/>
                  <a:gd name="connsiteX10" fmla="*/ 438151 w 828675"/>
                  <a:gd name="connsiteY10" fmla="*/ 962025 h 2055309"/>
                  <a:gd name="connsiteX11" fmla="*/ 385764 w 828675"/>
                  <a:gd name="connsiteY11" fmla="*/ 976311 h 2055309"/>
                  <a:gd name="connsiteX12" fmla="*/ 385763 w 828675"/>
                  <a:gd name="connsiteY12" fmla="*/ 1962149 h 2055309"/>
                  <a:gd name="connsiteX13" fmla="*/ 241305 w 828675"/>
                  <a:gd name="connsiteY13" fmla="*/ 2051471 h 2055309"/>
                  <a:gd name="connsiteX14" fmla="*/ 200025 w 828675"/>
                  <a:gd name="connsiteY14" fmla="*/ 1905417 h 2055309"/>
                  <a:gd name="connsiteX15" fmla="*/ 195264 w 828675"/>
                  <a:gd name="connsiteY15" fmla="*/ 300037 h 2055309"/>
                  <a:gd name="connsiteX16" fmla="*/ 161926 w 828675"/>
                  <a:gd name="connsiteY16" fmla="*/ 295275 h 2055309"/>
                  <a:gd name="connsiteX17" fmla="*/ 152401 w 828675"/>
                  <a:gd name="connsiteY17" fmla="*/ 1033462 h 2055309"/>
                  <a:gd name="connsiteX18" fmla="*/ 0 w 828675"/>
                  <a:gd name="connsiteY18" fmla="*/ 1023937 h 2055309"/>
                  <a:gd name="connsiteX19" fmla="*/ 4763 w 828675"/>
                  <a:gd name="connsiteY19" fmla="*/ 169867 h 2055309"/>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28675"/>
                  <a:gd name="connsiteY0" fmla="*/ 169867 h 2053878"/>
                  <a:gd name="connsiteX1" fmla="*/ 174630 w 828675"/>
                  <a:gd name="connsiteY1" fmla="*/ 0 h 2053878"/>
                  <a:gd name="connsiteX2" fmla="*/ 654046 w 828675"/>
                  <a:gd name="connsiteY2" fmla="*/ 0 h 2053878"/>
                  <a:gd name="connsiteX3" fmla="*/ 823913 w 828675"/>
                  <a:gd name="connsiteY3" fmla="*/ 169867 h 2053878"/>
                  <a:gd name="connsiteX4" fmla="*/ 828675 w 828675"/>
                  <a:gd name="connsiteY4" fmla="*/ 995779 h 2053878"/>
                  <a:gd name="connsiteX5" fmla="*/ 676276 w 828675"/>
                  <a:gd name="connsiteY5" fmla="*/ 1004887 h 2053878"/>
                  <a:gd name="connsiteX6" fmla="*/ 666751 w 828675"/>
                  <a:gd name="connsiteY6" fmla="*/ 290512 h 2053878"/>
                  <a:gd name="connsiteX7" fmla="*/ 633414 w 828675"/>
                  <a:gd name="connsiteY7" fmla="*/ 290512 h 2053878"/>
                  <a:gd name="connsiteX8" fmla="*/ 625471 w 828675"/>
                  <a:gd name="connsiteY8" fmla="*/ 1984795 h 2053878"/>
                  <a:gd name="connsiteX9" fmla="*/ 442914 w 828675"/>
                  <a:gd name="connsiteY9" fmla="*/ 1952624 h 2053878"/>
                  <a:gd name="connsiteX10" fmla="*/ 438151 w 828675"/>
                  <a:gd name="connsiteY10" fmla="*/ 962025 h 2053878"/>
                  <a:gd name="connsiteX11" fmla="*/ 385764 w 828675"/>
                  <a:gd name="connsiteY11" fmla="*/ 976311 h 2053878"/>
                  <a:gd name="connsiteX12" fmla="*/ 385763 w 828675"/>
                  <a:gd name="connsiteY12" fmla="*/ 1962149 h 2053878"/>
                  <a:gd name="connsiteX13" fmla="*/ 241305 w 828675"/>
                  <a:gd name="connsiteY13" fmla="*/ 2051471 h 2053878"/>
                  <a:gd name="connsiteX14" fmla="*/ 200025 w 828675"/>
                  <a:gd name="connsiteY14" fmla="*/ 1905417 h 2053878"/>
                  <a:gd name="connsiteX15" fmla="*/ 195264 w 828675"/>
                  <a:gd name="connsiteY15" fmla="*/ 300037 h 2053878"/>
                  <a:gd name="connsiteX16" fmla="*/ 161926 w 828675"/>
                  <a:gd name="connsiteY16" fmla="*/ 295275 h 2053878"/>
                  <a:gd name="connsiteX17" fmla="*/ 152401 w 828675"/>
                  <a:gd name="connsiteY17" fmla="*/ 1033462 h 2053878"/>
                  <a:gd name="connsiteX18" fmla="*/ 0 w 828675"/>
                  <a:gd name="connsiteY18" fmla="*/ 1023937 h 2053878"/>
                  <a:gd name="connsiteX19" fmla="*/ 4763 w 828675"/>
                  <a:gd name="connsiteY19" fmla="*/ 169867 h 2053878"/>
                  <a:gd name="connsiteX0" fmla="*/ 4763 w 865824"/>
                  <a:gd name="connsiteY0" fmla="*/ 255163 h 2139174"/>
                  <a:gd name="connsiteX1" fmla="*/ 174630 w 865824"/>
                  <a:gd name="connsiteY1" fmla="*/ 85296 h 2139174"/>
                  <a:gd name="connsiteX2" fmla="*/ 654046 w 865824"/>
                  <a:gd name="connsiteY2" fmla="*/ 85296 h 2139174"/>
                  <a:gd name="connsiteX3" fmla="*/ 865780 w 865824"/>
                  <a:gd name="connsiteY3" fmla="*/ 31155 h 2139174"/>
                  <a:gd name="connsiteX4" fmla="*/ 828675 w 865824"/>
                  <a:gd name="connsiteY4" fmla="*/ 1081075 h 2139174"/>
                  <a:gd name="connsiteX5" fmla="*/ 676276 w 865824"/>
                  <a:gd name="connsiteY5" fmla="*/ 1090183 h 2139174"/>
                  <a:gd name="connsiteX6" fmla="*/ 666751 w 865824"/>
                  <a:gd name="connsiteY6" fmla="*/ 375808 h 2139174"/>
                  <a:gd name="connsiteX7" fmla="*/ 633414 w 865824"/>
                  <a:gd name="connsiteY7" fmla="*/ 375808 h 2139174"/>
                  <a:gd name="connsiteX8" fmla="*/ 625471 w 865824"/>
                  <a:gd name="connsiteY8" fmla="*/ 2070091 h 2139174"/>
                  <a:gd name="connsiteX9" fmla="*/ 442914 w 865824"/>
                  <a:gd name="connsiteY9" fmla="*/ 2037920 h 2139174"/>
                  <a:gd name="connsiteX10" fmla="*/ 438151 w 865824"/>
                  <a:gd name="connsiteY10" fmla="*/ 1047321 h 2139174"/>
                  <a:gd name="connsiteX11" fmla="*/ 385764 w 865824"/>
                  <a:gd name="connsiteY11" fmla="*/ 1061607 h 2139174"/>
                  <a:gd name="connsiteX12" fmla="*/ 385763 w 865824"/>
                  <a:gd name="connsiteY12" fmla="*/ 2047445 h 2139174"/>
                  <a:gd name="connsiteX13" fmla="*/ 241305 w 865824"/>
                  <a:gd name="connsiteY13" fmla="*/ 2136767 h 2139174"/>
                  <a:gd name="connsiteX14" fmla="*/ 200025 w 865824"/>
                  <a:gd name="connsiteY14" fmla="*/ 1990713 h 2139174"/>
                  <a:gd name="connsiteX15" fmla="*/ 195264 w 865824"/>
                  <a:gd name="connsiteY15" fmla="*/ 385333 h 2139174"/>
                  <a:gd name="connsiteX16" fmla="*/ 161926 w 865824"/>
                  <a:gd name="connsiteY16" fmla="*/ 380571 h 2139174"/>
                  <a:gd name="connsiteX17" fmla="*/ 152401 w 865824"/>
                  <a:gd name="connsiteY17" fmla="*/ 1118758 h 2139174"/>
                  <a:gd name="connsiteX18" fmla="*/ 0 w 865824"/>
                  <a:gd name="connsiteY18" fmla="*/ 1109233 h 2139174"/>
                  <a:gd name="connsiteX19" fmla="*/ 4763 w 865824"/>
                  <a:gd name="connsiteY19" fmla="*/ 255163 h 2139174"/>
                  <a:gd name="connsiteX0" fmla="*/ 4763 w 828674"/>
                  <a:gd name="connsiteY0" fmla="*/ 928189 h 2812200"/>
                  <a:gd name="connsiteX1" fmla="*/ 174630 w 828674"/>
                  <a:gd name="connsiteY1" fmla="*/ 758322 h 2812200"/>
                  <a:gd name="connsiteX2" fmla="*/ 654046 w 828674"/>
                  <a:gd name="connsiteY2" fmla="*/ 758322 h 2812200"/>
                  <a:gd name="connsiteX3" fmla="*/ 692325 w 828674"/>
                  <a:gd name="connsiteY3" fmla="*/ 7271 h 2812200"/>
                  <a:gd name="connsiteX4" fmla="*/ 828675 w 828674"/>
                  <a:gd name="connsiteY4" fmla="*/ 1754101 h 2812200"/>
                  <a:gd name="connsiteX5" fmla="*/ 676276 w 828674"/>
                  <a:gd name="connsiteY5" fmla="*/ 1763209 h 2812200"/>
                  <a:gd name="connsiteX6" fmla="*/ 666751 w 828674"/>
                  <a:gd name="connsiteY6" fmla="*/ 1048834 h 2812200"/>
                  <a:gd name="connsiteX7" fmla="*/ 633414 w 828674"/>
                  <a:gd name="connsiteY7" fmla="*/ 1048834 h 2812200"/>
                  <a:gd name="connsiteX8" fmla="*/ 625471 w 828674"/>
                  <a:gd name="connsiteY8" fmla="*/ 2743117 h 2812200"/>
                  <a:gd name="connsiteX9" fmla="*/ 442914 w 828674"/>
                  <a:gd name="connsiteY9" fmla="*/ 2710946 h 2812200"/>
                  <a:gd name="connsiteX10" fmla="*/ 438151 w 828674"/>
                  <a:gd name="connsiteY10" fmla="*/ 1720347 h 2812200"/>
                  <a:gd name="connsiteX11" fmla="*/ 385764 w 828674"/>
                  <a:gd name="connsiteY11" fmla="*/ 1734633 h 2812200"/>
                  <a:gd name="connsiteX12" fmla="*/ 385763 w 828674"/>
                  <a:gd name="connsiteY12" fmla="*/ 2720471 h 2812200"/>
                  <a:gd name="connsiteX13" fmla="*/ 241305 w 828674"/>
                  <a:gd name="connsiteY13" fmla="*/ 2809793 h 2812200"/>
                  <a:gd name="connsiteX14" fmla="*/ 200025 w 828674"/>
                  <a:gd name="connsiteY14" fmla="*/ 2663739 h 2812200"/>
                  <a:gd name="connsiteX15" fmla="*/ 195264 w 828674"/>
                  <a:gd name="connsiteY15" fmla="*/ 1058359 h 2812200"/>
                  <a:gd name="connsiteX16" fmla="*/ 161926 w 828674"/>
                  <a:gd name="connsiteY16" fmla="*/ 1053597 h 2812200"/>
                  <a:gd name="connsiteX17" fmla="*/ 152401 w 828674"/>
                  <a:gd name="connsiteY17" fmla="*/ 1791784 h 2812200"/>
                  <a:gd name="connsiteX18" fmla="*/ 0 w 828674"/>
                  <a:gd name="connsiteY18" fmla="*/ 1782259 h 2812200"/>
                  <a:gd name="connsiteX19" fmla="*/ 4763 w 828674"/>
                  <a:gd name="connsiteY19" fmla="*/ 928189 h 2812200"/>
                  <a:gd name="connsiteX0" fmla="*/ 4763 w 828675"/>
                  <a:gd name="connsiteY0" fmla="*/ 931023 h 2815034"/>
                  <a:gd name="connsiteX1" fmla="*/ 174630 w 828675"/>
                  <a:gd name="connsiteY1" fmla="*/ 761156 h 2815034"/>
                  <a:gd name="connsiteX2" fmla="*/ 654046 w 828675"/>
                  <a:gd name="connsiteY2" fmla="*/ 761156 h 2815034"/>
                  <a:gd name="connsiteX3" fmla="*/ 692325 w 828675"/>
                  <a:gd name="connsiteY3" fmla="*/ 10105 h 2815034"/>
                  <a:gd name="connsiteX4" fmla="*/ 828675 w 828675"/>
                  <a:gd name="connsiteY4" fmla="*/ 1756935 h 2815034"/>
                  <a:gd name="connsiteX5" fmla="*/ 676276 w 828675"/>
                  <a:gd name="connsiteY5" fmla="*/ 1766043 h 2815034"/>
                  <a:gd name="connsiteX6" fmla="*/ 666751 w 828675"/>
                  <a:gd name="connsiteY6" fmla="*/ 1051668 h 2815034"/>
                  <a:gd name="connsiteX7" fmla="*/ 633414 w 828675"/>
                  <a:gd name="connsiteY7" fmla="*/ 1051668 h 2815034"/>
                  <a:gd name="connsiteX8" fmla="*/ 625471 w 828675"/>
                  <a:gd name="connsiteY8" fmla="*/ 2745951 h 2815034"/>
                  <a:gd name="connsiteX9" fmla="*/ 442914 w 828675"/>
                  <a:gd name="connsiteY9" fmla="*/ 2713780 h 2815034"/>
                  <a:gd name="connsiteX10" fmla="*/ 438151 w 828675"/>
                  <a:gd name="connsiteY10" fmla="*/ 1723181 h 2815034"/>
                  <a:gd name="connsiteX11" fmla="*/ 385764 w 828675"/>
                  <a:gd name="connsiteY11" fmla="*/ 1737467 h 2815034"/>
                  <a:gd name="connsiteX12" fmla="*/ 385763 w 828675"/>
                  <a:gd name="connsiteY12" fmla="*/ 2723305 h 2815034"/>
                  <a:gd name="connsiteX13" fmla="*/ 241305 w 828675"/>
                  <a:gd name="connsiteY13" fmla="*/ 2812627 h 2815034"/>
                  <a:gd name="connsiteX14" fmla="*/ 200025 w 828675"/>
                  <a:gd name="connsiteY14" fmla="*/ 2666573 h 2815034"/>
                  <a:gd name="connsiteX15" fmla="*/ 195264 w 828675"/>
                  <a:gd name="connsiteY15" fmla="*/ 1061193 h 2815034"/>
                  <a:gd name="connsiteX16" fmla="*/ 161926 w 828675"/>
                  <a:gd name="connsiteY16" fmla="*/ 1056431 h 2815034"/>
                  <a:gd name="connsiteX17" fmla="*/ 152401 w 828675"/>
                  <a:gd name="connsiteY17" fmla="*/ 1794618 h 2815034"/>
                  <a:gd name="connsiteX18" fmla="*/ 0 w 828675"/>
                  <a:gd name="connsiteY18" fmla="*/ 1785093 h 2815034"/>
                  <a:gd name="connsiteX19" fmla="*/ 4763 w 828675"/>
                  <a:gd name="connsiteY19" fmla="*/ 931023 h 2815034"/>
                  <a:gd name="connsiteX0" fmla="*/ 4763 w 828675"/>
                  <a:gd name="connsiteY0" fmla="*/ 961681 h 2845692"/>
                  <a:gd name="connsiteX1" fmla="*/ 174630 w 828675"/>
                  <a:gd name="connsiteY1" fmla="*/ 791814 h 2845692"/>
                  <a:gd name="connsiteX2" fmla="*/ 654046 w 828675"/>
                  <a:gd name="connsiteY2" fmla="*/ 791814 h 2845692"/>
                  <a:gd name="connsiteX3" fmla="*/ 656437 w 828675"/>
                  <a:gd name="connsiteY3" fmla="*/ 9651 h 2845692"/>
                  <a:gd name="connsiteX4" fmla="*/ 828675 w 828675"/>
                  <a:gd name="connsiteY4" fmla="*/ 1787593 h 2845692"/>
                  <a:gd name="connsiteX5" fmla="*/ 676276 w 828675"/>
                  <a:gd name="connsiteY5" fmla="*/ 1796701 h 2845692"/>
                  <a:gd name="connsiteX6" fmla="*/ 666751 w 828675"/>
                  <a:gd name="connsiteY6" fmla="*/ 1082326 h 2845692"/>
                  <a:gd name="connsiteX7" fmla="*/ 633414 w 828675"/>
                  <a:gd name="connsiteY7" fmla="*/ 1082326 h 2845692"/>
                  <a:gd name="connsiteX8" fmla="*/ 625471 w 828675"/>
                  <a:gd name="connsiteY8" fmla="*/ 2776609 h 2845692"/>
                  <a:gd name="connsiteX9" fmla="*/ 442914 w 828675"/>
                  <a:gd name="connsiteY9" fmla="*/ 2744438 h 2845692"/>
                  <a:gd name="connsiteX10" fmla="*/ 438151 w 828675"/>
                  <a:gd name="connsiteY10" fmla="*/ 1753839 h 2845692"/>
                  <a:gd name="connsiteX11" fmla="*/ 385764 w 828675"/>
                  <a:gd name="connsiteY11" fmla="*/ 1768125 h 2845692"/>
                  <a:gd name="connsiteX12" fmla="*/ 385763 w 828675"/>
                  <a:gd name="connsiteY12" fmla="*/ 2753963 h 2845692"/>
                  <a:gd name="connsiteX13" fmla="*/ 241305 w 828675"/>
                  <a:gd name="connsiteY13" fmla="*/ 2843285 h 2845692"/>
                  <a:gd name="connsiteX14" fmla="*/ 200025 w 828675"/>
                  <a:gd name="connsiteY14" fmla="*/ 2697231 h 2845692"/>
                  <a:gd name="connsiteX15" fmla="*/ 195264 w 828675"/>
                  <a:gd name="connsiteY15" fmla="*/ 1091851 h 2845692"/>
                  <a:gd name="connsiteX16" fmla="*/ 161926 w 828675"/>
                  <a:gd name="connsiteY16" fmla="*/ 1087089 h 2845692"/>
                  <a:gd name="connsiteX17" fmla="*/ 152401 w 828675"/>
                  <a:gd name="connsiteY17" fmla="*/ 1825276 h 2845692"/>
                  <a:gd name="connsiteX18" fmla="*/ 0 w 828675"/>
                  <a:gd name="connsiteY18" fmla="*/ 1815751 h 2845692"/>
                  <a:gd name="connsiteX19" fmla="*/ 4763 w 828675"/>
                  <a:gd name="connsiteY19" fmla="*/ 961681 h 2845692"/>
                  <a:gd name="connsiteX0" fmla="*/ 4763 w 828675"/>
                  <a:gd name="connsiteY0" fmla="*/ 973282 h 2857293"/>
                  <a:gd name="connsiteX1" fmla="*/ 174630 w 828675"/>
                  <a:gd name="connsiteY1" fmla="*/ 803415 h 2857293"/>
                  <a:gd name="connsiteX2" fmla="*/ 654046 w 828675"/>
                  <a:gd name="connsiteY2" fmla="*/ 803415 h 2857293"/>
                  <a:gd name="connsiteX3" fmla="*/ 656437 w 828675"/>
                  <a:gd name="connsiteY3" fmla="*/ 21252 h 2857293"/>
                  <a:gd name="connsiteX4" fmla="*/ 828675 w 828675"/>
                  <a:gd name="connsiteY4" fmla="*/ 88034 h 2857293"/>
                  <a:gd name="connsiteX5" fmla="*/ 676276 w 828675"/>
                  <a:gd name="connsiteY5" fmla="*/ 1808302 h 2857293"/>
                  <a:gd name="connsiteX6" fmla="*/ 666751 w 828675"/>
                  <a:gd name="connsiteY6" fmla="*/ 1093927 h 2857293"/>
                  <a:gd name="connsiteX7" fmla="*/ 633414 w 828675"/>
                  <a:gd name="connsiteY7" fmla="*/ 1093927 h 2857293"/>
                  <a:gd name="connsiteX8" fmla="*/ 625471 w 828675"/>
                  <a:gd name="connsiteY8" fmla="*/ 2788210 h 2857293"/>
                  <a:gd name="connsiteX9" fmla="*/ 442914 w 828675"/>
                  <a:gd name="connsiteY9" fmla="*/ 2756039 h 2857293"/>
                  <a:gd name="connsiteX10" fmla="*/ 438151 w 828675"/>
                  <a:gd name="connsiteY10" fmla="*/ 1765440 h 2857293"/>
                  <a:gd name="connsiteX11" fmla="*/ 385764 w 828675"/>
                  <a:gd name="connsiteY11" fmla="*/ 1779726 h 2857293"/>
                  <a:gd name="connsiteX12" fmla="*/ 385763 w 828675"/>
                  <a:gd name="connsiteY12" fmla="*/ 2765564 h 2857293"/>
                  <a:gd name="connsiteX13" fmla="*/ 241305 w 828675"/>
                  <a:gd name="connsiteY13" fmla="*/ 2854886 h 2857293"/>
                  <a:gd name="connsiteX14" fmla="*/ 200025 w 828675"/>
                  <a:gd name="connsiteY14" fmla="*/ 2708832 h 2857293"/>
                  <a:gd name="connsiteX15" fmla="*/ 195264 w 828675"/>
                  <a:gd name="connsiteY15" fmla="*/ 1103452 h 2857293"/>
                  <a:gd name="connsiteX16" fmla="*/ 161926 w 828675"/>
                  <a:gd name="connsiteY16" fmla="*/ 1098690 h 2857293"/>
                  <a:gd name="connsiteX17" fmla="*/ 152401 w 828675"/>
                  <a:gd name="connsiteY17" fmla="*/ 1836877 h 2857293"/>
                  <a:gd name="connsiteX18" fmla="*/ 0 w 828675"/>
                  <a:gd name="connsiteY18" fmla="*/ 1827352 h 2857293"/>
                  <a:gd name="connsiteX19" fmla="*/ 4763 w 828675"/>
                  <a:gd name="connsiteY19" fmla="*/ 973282 h 2857293"/>
                  <a:gd name="connsiteX0" fmla="*/ 4763 w 860128"/>
                  <a:gd name="connsiteY0" fmla="*/ 973282 h 2857293"/>
                  <a:gd name="connsiteX1" fmla="*/ 174630 w 860128"/>
                  <a:gd name="connsiteY1" fmla="*/ 803415 h 2857293"/>
                  <a:gd name="connsiteX2" fmla="*/ 654046 w 860128"/>
                  <a:gd name="connsiteY2" fmla="*/ 803415 h 2857293"/>
                  <a:gd name="connsiteX3" fmla="*/ 656437 w 860128"/>
                  <a:gd name="connsiteY3" fmla="*/ 21252 h 2857293"/>
                  <a:gd name="connsiteX4" fmla="*/ 828675 w 860128"/>
                  <a:gd name="connsiteY4" fmla="*/ 88034 h 2857293"/>
                  <a:gd name="connsiteX5" fmla="*/ 676276 w 860128"/>
                  <a:gd name="connsiteY5" fmla="*/ 1808302 h 2857293"/>
                  <a:gd name="connsiteX6" fmla="*/ 666751 w 860128"/>
                  <a:gd name="connsiteY6" fmla="*/ 1093927 h 2857293"/>
                  <a:gd name="connsiteX7" fmla="*/ 633414 w 860128"/>
                  <a:gd name="connsiteY7" fmla="*/ 1093927 h 2857293"/>
                  <a:gd name="connsiteX8" fmla="*/ 625471 w 860128"/>
                  <a:gd name="connsiteY8" fmla="*/ 2788210 h 2857293"/>
                  <a:gd name="connsiteX9" fmla="*/ 442914 w 860128"/>
                  <a:gd name="connsiteY9" fmla="*/ 2756039 h 2857293"/>
                  <a:gd name="connsiteX10" fmla="*/ 438151 w 860128"/>
                  <a:gd name="connsiteY10" fmla="*/ 1765440 h 2857293"/>
                  <a:gd name="connsiteX11" fmla="*/ 385764 w 860128"/>
                  <a:gd name="connsiteY11" fmla="*/ 1779726 h 2857293"/>
                  <a:gd name="connsiteX12" fmla="*/ 385763 w 860128"/>
                  <a:gd name="connsiteY12" fmla="*/ 2765564 h 2857293"/>
                  <a:gd name="connsiteX13" fmla="*/ 241305 w 860128"/>
                  <a:gd name="connsiteY13" fmla="*/ 2854886 h 2857293"/>
                  <a:gd name="connsiteX14" fmla="*/ 200025 w 860128"/>
                  <a:gd name="connsiteY14" fmla="*/ 2708832 h 2857293"/>
                  <a:gd name="connsiteX15" fmla="*/ 195264 w 860128"/>
                  <a:gd name="connsiteY15" fmla="*/ 1103452 h 2857293"/>
                  <a:gd name="connsiteX16" fmla="*/ 161926 w 860128"/>
                  <a:gd name="connsiteY16" fmla="*/ 1098690 h 2857293"/>
                  <a:gd name="connsiteX17" fmla="*/ 152401 w 860128"/>
                  <a:gd name="connsiteY17" fmla="*/ 1836877 h 2857293"/>
                  <a:gd name="connsiteX18" fmla="*/ 0 w 860128"/>
                  <a:gd name="connsiteY18" fmla="*/ 1827352 h 2857293"/>
                  <a:gd name="connsiteX19" fmla="*/ 4763 w 860128"/>
                  <a:gd name="connsiteY19" fmla="*/ 973282 h 2857293"/>
                  <a:gd name="connsiteX0" fmla="*/ 4763 w 860128"/>
                  <a:gd name="connsiteY0" fmla="*/ 1074977 h 2958988"/>
                  <a:gd name="connsiteX1" fmla="*/ 174630 w 860128"/>
                  <a:gd name="connsiteY1" fmla="*/ 905110 h 2958988"/>
                  <a:gd name="connsiteX2" fmla="*/ 654046 w 860128"/>
                  <a:gd name="connsiteY2" fmla="*/ 905110 h 2958988"/>
                  <a:gd name="connsiteX3" fmla="*/ 656437 w 860128"/>
                  <a:gd name="connsiteY3" fmla="*/ 122947 h 2958988"/>
                  <a:gd name="connsiteX4" fmla="*/ 828675 w 860128"/>
                  <a:gd name="connsiteY4" fmla="*/ 189729 h 2958988"/>
                  <a:gd name="connsiteX5" fmla="*/ 676276 w 860128"/>
                  <a:gd name="connsiteY5" fmla="*/ 1909997 h 2958988"/>
                  <a:gd name="connsiteX6" fmla="*/ 666751 w 860128"/>
                  <a:gd name="connsiteY6" fmla="*/ 1195622 h 2958988"/>
                  <a:gd name="connsiteX7" fmla="*/ 633414 w 860128"/>
                  <a:gd name="connsiteY7" fmla="*/ 1195622 h 2958988"/>
                  <a:gd name="connsiteX8" fmla="*/ 625471 w 860128"/>
                  <a:gd name="connsiteY8" fmla="*/ 2889905 h 2958988"/>
                  <a:gd name="connsiteX9" fmla="*/ 442914 w 860128"/>
                  <a:gd name="connsiteY9" fmla="*/ 2857734 h 2958988"/>
                  <a:gd name="connsiteX10" fmla="*/ 438151 w 860128"/>
                  <a:gd name="connsiteY10" fmla="*/ 1867135 h 2958988"/>
                  <a:gd name="connsiteX11" fmla="*/ 385764 w 860128"/>
                  <a:gd name="connsiteY11" fmla="*/ 1881421 h 2958988"/>
                  <a:gd name="connsiteX12" fmla="*/ 385763 w 860128"/>
                  <a:gd name="connsiteY12" fmla="*/ 2867259 h 2958988"/>
                  <a:gd name="connsiteX13" fmla="*/ 241305 w 860128"/>
                  <a:gd name="connsiteY13" fmla="*/ 2956581 h 2958988"/>
                  <a:gd name="connsiteX14" fmla="*/ 200025 w 860128"/>
                  <a:gd name="connsiteY14" fmla="*/ 2810527 h 2958988"/>
                  <a:gd name="connsiteX15" fmla="*/ 195264 w 860128"/>
                  <a:gd name="connsiteY15" fmla="*/ 1205147 h 2958988"/>
                  <a:gd name="connsiteX16" fmla="*/ 161926 w 860128"/>
                  <a:gd name="connsiteY16" fmla="*/ 1200385 h 2958988"/>
                  <a:gd name="connsiteX17" fmla="*/ 152401 w 860128"/>
                  <a:gd name="connsiteY17" fmla="*/ 1938572 h 2958988"/>
                  <a:gd name="connsiteX18" fmla="*/ 0 w 860128"/>
                  <a:gd name="connsiteY18" fmla="*/ 1929047 h 2958988"/>
                  <a:gd name="connsiteX19" fmla="*/ 4763 w 860128"/>
                  <a:gd name="connsiteY19" fmla="*/ 1074977 h 2958988"/>
                  <a:gd name="connsiteX0" fmla="*/ 4763 w 875111"/>
                  <a:gd name="connsiteY0" fmla="*/ 1074977 h 2958988"/>
                  <a:gd name="connsiteX1" fmla="*/ 174630 w 875111"/>
                  <a:gd name="connsiteY1" fmla="*/ 905110 h 2958988"/>
                  <a:gd name="connsiteX2" fmla="*/ 654046 w 875111"/>
                  <a:gd name="connsiteY2" fmla="*/ 905110 h 2958988"/>
                  <a:gd name="connsiteX3" fmla="*/ 656437 w 875111"/>
                  <a:gd name="connsiteY3" fmla="*/ 122947 h 2958988"/>
                  <a:gd name="connsiteX4" fmla="*/ 828675 w 875111"/>
                  <a:gd name="connsiteY4" fmla="*/ 189729 h 2958988"/>
                  <a:gd name="connsiteX5" fmla="*/ 795900 w 875111"/>
                  <a:gd name="connsiteY5" fmla="*/ 1206867 h 2958988"/>
                  <a:gd name="connsiteX6" fmla="*/ 666751 w 875111"/>
                  <a:gd name="connsiteY6" fmla="*/ 1195622 h 2958988"/>
                  <a:gd name="connsiteX7" fmla="*/ 633414 w 875111"/>
                  <a:gd name="connsiteY7" fmla="*/ 1195622 h 2958988"/>
                  <a:gd name="connsiteX8" fmla="*/ 625471 w 875111"/>
                  <a:gd name="connsiteY8" fmla="*/ 2889905 h 2958988"/>
                  <a:gd name="connsiteX9" fmla="*/ 442914 w 875111"/>
                  <a:gd name="connsiteY9" fmla="*/ 2857734 h 2958988"/>
                  <a:gd name="connsiteX10" fmla="*/ 438151 w 875111"/>
                  <a:gd name="connsiteY10" fmla="*/ 1867135 h 2958988"/>
                  <a:gd name="connsiteX11" fmla="*/ 385764 w 875111"/>
                  <a:gd name="connsiteY11" fmla="*/ 1881421 h 2958988"/>
                  <a:gd name="connsiteX12" fmla="*/ 385763 w 875111"/>
                  <a:gd name="connsiteY12" fmla="*/ 2867259 h 2958988"/>
                  <a:gd name="connsiteX13" fmla="*/ 241305 w 875111"/>
                  <a:gd name="connsiteY13" fmla="*/ 2956581 h 2958988"/>
                  <a:gd name="connsiteX14" fmla="*/ 200025 w 875111"/>
                  <a:gd name="connsiteY14" fmla="*/ 2810527 h 2958988"/>
                  <a:gd name="connsiteX15" fmla="*/ 195264 w 875111"/>
                  <a:gd name="connsiteY15" fmla="*/ 1205147 h 2958988"/>
                  <a:gd name="connsiteX16" fmla="*/ 161926 w 875111"/>
                  <a:gd name="connsiteY16" fmla="*/ 1200385 h 2958988"/>
                  <a:gd name="connsiteX17" fmla="*/ 152401 w 875111"/>
                  <a:gd name="connsiteY17" fmla="*/ 1938572 h 2958988"/>
                  <a:gd name="connsiteX18" fmla="*/ 0 w 875111"/>
                  <a:gd name="connsiteY18" fmla="*/ 1929047 h 2958988"/>
                  <a:gd name="connsiteX19" fmla="*/ 4763 w 875111"/>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795900 w 828675"/>
                  <a:gd name="connsiteY5" fmla="*/ 1206867 h 2958988"/>
                  <a:gd name="connsiteX6" fmla="*/ 666751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49876"/>
                  <a:gd name="connsiteY0" fmla="*/ 1074977 h 2958988"/>
                  <a:gd name="connsiteX1" fmla="*/ 174630 w 849876"/>
                  <a:gd name="connsiteY1" fmla="*/ 905110 h 2958988"/>
                  <a:gd name="connsiteX2" fmla="*/ 654046 w 849876"/>
                  <a:gd name="connsiteY2" fmla="*/ 905110 h 2958988"/>
                  <a:gd name="connsiteX3" fmla="*/ 656437 w 849876"/>
                  <a:gd name="connsiteY3" fmla="*/ 122947 h 2958988"/>
                  <a:gd name="connsiteX4" fmla="*/ 828675 w 849876"/>
                  <a:gd name="connsiteY4" fmla="*/ 189729 h 2958988"/>
                  <a:gd name="connsiteX5" fmla="*/ 795900 w 849876"/>
                  <a:gd name="connsiteY5" fmla="*/ 1206867 h 2958988"/>
                  <a:gd name="connsiteX6" fmla="*/ 666751 w 849876"/>
                  <a:gd name="connsiteY6" fmla="*/ 1195622 h 2958988"/>
                  <a:gd name="connsiteX7" fmla="*/ 633414 w 849876"/>
                  <a:gd name="connsiteY7" fmla="*/ 1195622 h 2958988"/>
                  <a:gd name="connsiteX8" fmla="*/ 625471 w 849876"/>
                  <a:gd name="connsiteY8" fmla="*/ 2889905 h 2958988"/>
                  <a:gd name="connsiteX9" fmla="*/ 442914 w 849876"/>
                  <a:gd name="connsiteY9" fmla="*/ 2857734 h 2958988"/>
                  <a:gd name="connsiteX10" fmla="*/ 438151 w 849876"/>
                  <a:gd name="connsiteY10" fmla="*/ 1867135 h 2958988"/>
                  <a:gd name="connsiteX11" fmla="*/ 385764 w 849876"/>
                  <a:gd name="connsiteY11" fmla="*/ 1881421 h 2958988"/>
                  <a:gd name="connsiteX12" fmla="*/ 385763 w 849876"/>
                  <a:gd name="connsiteY12" fmla="*/ 2867259 h 2958988"/>
                  <a:gd name="connsiteX13" fmla="*/ 241305 w 849876"/>
                  <a:gd name="connsiteY13" fmla="*/ 2956581 h 2958988"/>
                  <a:gd name="connsiteX14" fmla="*/ 200025 w 849876"/>
                  <a:gd name="connsiteY14" fmla="*/ 2810527 h 2958988"/>
                  <a:gd name="connsiteX15" fmla="*/ 195264 w 849876"/>
                  <a:gd name="connsiteY15" fmla="*/ 1205147 h 2958988"/>
                  <a:gd name="connsiteX16" fmla="*/ 161926 w 849876"/>
                  <a:gd name="connsiteY16" fmla="*/ 1200385 h 2958988"/>
                  <a:gd name="connsiteX17" fmla="*/ 152401 w 849876"/>
                  <a:gd name="connsiteY17" fmla="*/ 1938572 h 2958988"/>
                  <a:gd name="connsiteX18" fmla="*/ 0 w 849876"/>
                  <a:gd name="connsiteY18" fmla="*/ 1929047 h 2958988"/>
                  <a:gd name="connsiteX19" fmla="*/ 4763 w 849876"/>
                  <a:gd name="connsiteY19" fmla="*/ 1074977 h 2958988"/>
                  <a:gd name="connsiteX0" fmla="*/ 4763 w 849876"/>
                  <a:gd name="connsiteY0" fmla="*/ 1074977 h 2958988"/>
                  <a:gd name="connsiteX1" fmla="*/ 174630 w 849876"/>
                  <a:gd name="connsiteY1" fmla="*/ 905110 h 2958988"/>
                  <a:gd name="connsiteX2" fmla="*/ 654046 w 849876"/>
                  <a:gd name="connsiteY2" fmla="*/ 905110 h 2958988"/>
                  <a:gd name="connsiteX3" fmla="*/ 656437 w 849876"/>
                  <a:gd name="connsiteY3" fmla="*/ 122947 h 2958988"/>
                  <a:gd name="connsiteX4" fmla="*/ 828675 w 849876"/>
                  <a:gd name="connsiteY4" fmla="*/ 189729 h 2958988"/>
                  <a:gd name="connsiteX5" fmla="*/ 795900 w 849876"/>
                  <a:gd name="connsiteY5" fmla="*/ 1206867 h 2958988"/>
                  <a:gd name="connsiteX6" fmla="*/ 666751 w 849876"/>
                  <a:gd name="connsiteY6" fmla="*/ 1195622 h 2958988"/>
                  <a:gd name="connsiteX7" fmla="*/ 633414 w 849876"/>
                  <a:gd name="connsiteY7" fmla="*/ 1195622 h 2958988"/>
                  <a:gd name="connsiteX8" fmla="*/ 625471 w 849876"/>
                  <a:gd name="connsiteY8" fmla="*/ 2889905 h 2958988"/>
                  <a:gd name="connsiteX9" fmla="*/ 442914 w 849876"/>
                  <a:gd name="connsiteY9" fmla="*/ 2857734 h 2958988"/>
                  <a:gd name="connsiteX10" fmla="*/ 438151 w 849876"/>
                  <a:gd name="connsiteY10" fmla="*/ 1867135 h 2958988"/>
                  <a:gd name="connsiteX11" fmla="*/ 385764 w 849876"/>
                  <a:gd name="connsiteY11" fmla="*/ 1881421 h 2958988"/>
                  <a:gd name="connsiteX12" fmla="*/ 385763 w 849876"/>
                  <a:gd name="connsiteY12" fmla="*/ 2867259 h 2958988"/>
                  <a:gd name="connsiteX13" fmla="*/ 241305 w 849876"/>
                  <a:gd name="connsiteY13" fmla="*/ 2956581 h 2958988"/>
                  <a:gd name="connsiteX14" fmla="*/ 200025 w 849876"/>
                  <a:gd name="connsiteY14" fmla="*/ 2810527 h 2958988"/>
                  <a:gd name="connsiteX15" fmla="*/ 195264 w 849876"/>
                  <a:gd name="connsiteY15" fmla="*/ 1205147 h 2958988"/>
                  <a:gd name="connsiteX16" fmla="*/ 161926 w 849876"/>
                  <a:gd name="connsiteY16" fmla="*/ 1200385 h 2958988"/>
                  <a:gd name="connsiteX17" fmla="*/ 152401 w 849876"/>
                  <a:gd name="connsiteY17" fmla="*/ 1938572 h 2958988"/>
                  <a:gd name="connsiteX18" fmla="*/ 0 w 849876"/>
                  <a:gd name="connsiteY18" fmla="*/ 1929047 h 2958988"/>
                  <a:gd name="connsiteX19" fmla="*/ 4763 w 849876"/>
                  <a:gd name="connsiteY19" fmla="*/ 1074977 h 2958988"/>
                  <a:gd name="connsiteX0" fmla="*/ 4763 w 849876"/>
                  <a:gd name="connsiteY0" fmla="*/ 1074977 h 2958988"/>
                  <a:gd name="connsiteX1" fmla="*/ 174630 w 849876"/>
                  <a:gd name="connsiteY1" fmla="*/ 905110 h 2958988"/>
                  <a:gd name="connsiteX2" fmla="*/ 654046 w 849876"/>
                  <a:gd name="connsiteY2" fmla="*/ 905110 h 2958988"/>
                  <a:gd name="connsiteX3" fmla="*/ 656437 w 849876"/>
                  <a:gd name="connsiteY3" fmla="*/ 122947 h 2958988"/>
                  <a:gd name="connsiteX4" fmla="*/ 828675 w 849876"/>
                  <a:gd name="connsiteY4" fmla="*/ 189729 h 2958988"/>
                  <a:gd name="connsiteX5" fmla="*/ 795900 w 849876"/>
                  <a:gd name="connsiteY5" fmla="*/ 1206867 h 2958988"/>
                  <a:gd name="connsiteX6" fmla="*/ 666751 w 849876"/>
                  <a:gd name="connsiteY6" fmla="*/ 1195622 h 2958988"/>
                  <a:gd name="connsiteX7" fmla="*/ 633414 w 849876"/>
                  <a:gd name="connsiteY7" fmla="*/ 1195622 h 2958988"/>
                  <a:gd name="connsiteX8" fmla="*/ 625471 w 849876"/>
                  <a:gd name="connsiteY8" fmla="*/ 2889905 h 2958988"/>
                  <a:gd name="connsiteX9" fmla="*/ 442914 w 849876"/>
                  <a:gd name="connsiteY9" fmla="*/ 2857734 h 2958988"/>
                  <a:gd name="connsiteX10" fmla="*/ 438151 w 849876"/>
                  <a:gd name="connsiteY10" fmla="*/ 1867135 h 2958988"/>
                  <a:gd name="connsiteX11" fmla="*/ 385764 w 849876"/>
                  <a:gd name="connsiteY11" fmla="*/ 1881421 h 2958988"/>
                  <a:gd name="connsiteX12" fmla="*/ 385763 w 849876"/>
                  <a:gd name="connsiteY12" fmla="*/ 2867259 h 2958988"/>
                  <a:gd name="connsiteX13" fmla="*/ 241305 w 849876"/>
                  <a:gd name="connsiteY13" fmla="*/ 2956581 h 2958988"/>
                  <a:gd name="connsiteX14" fmla="*/ 200025 w 849876"/>
                  <a:gd name="connsiteY14" fmla="*/ 2810527 h 2958988"/>
                  <a:gd name="connsiteX15" fmla="*/ 195264 w 849876"/>
                  <a:gd name="connsiteY15" fmla="*/ 1205147 h 2958988"/>
                  <a:gd name="connsiteX16" fmla="*/ 161926 w 849876"/>
                  <a:gd name="connsiteY16" fmla="*/ 1200385 h 2958988"/>
                  <a:gd name="connsiteX17" fmla="*/ 152401 w 849876"/>
                  <a:gd name="connsiteY17" fmla="*/ 1938572 h 2958988"/>
                  <a:gd name="connsiteX18" fmla="*/ 0 w 849876"/>
                  <a:gd name="connsiteY18" fmla="*/ 1929047 h 2958988"/>
                  <a:gd name="connsiteX19" fmla="*/ 4763 w 849876"/>
                  <a:gd name="connsiteY19" fmla="*/ 1074977 h 2958988"/>
                  <a:gd name="connsiteX0" fmla="*/ 4763 w 849876"/>
                  <a:gd name="connsiteY0" fmla="*/ 1074977 h 2958988"/>
                  <a:gd name="connsiteX1" fmla="*/ 174630 w 849876"/>
                  <a:gd name="connsiteY1" fmla="*/ 905110 h 2958988"/>
                  <a:gd name="connsiteX2" fmla="*/ 654046 w 849876"/>
                  <a:gd name="connsiteY2" fmla="*/ 905110 h 2958988"/>
                  <a:gd name="connsiteX3" fmla="*/ 656437 w 849876"/>
                  <a:gd name="connsiteY3" fmla="*/ 122947 h 2958988"/>
                  <a:gd name="connsiteX4" fmla="*/ 828675 w 849876"/>
                  <a:gd name="connsiteY4" fmla="*/ 189729 h 2958988"/>
                  <a:gd name="connsiteX5" fmla="*/ 795900 w 849876"/>
                  <a:gd name="connsiteY5" fmla="*/ 1206867 h 2958988"/>
                  <a:gd name="connsiteX6" fmla="*/ 666751 w 849876"/>
                  <a:gd name="connsiteY6" fmla="*/ 1195622 h 2958988"/>
                  <a:gd name="connsiteX7" fmla="*/ 633414 w 849876"/>
                  <a:gd name="connsiteY7" fmla="*/ 1195622 h 2958988"/>
                  <a:gd name="connsiteX8" fmla="*/ 625471 w 849876"/>
                  <a:gd name="connsiteY8" fmla="*/ 2889905 h 2958988"/>
                  <a:gd name="connsiteX9" fmla="*/ 442914 w 849876"/>
                  <a:gd name="connsiteY9" fmla="*/ 2857734 h 2958988"/>
                  <a:gd name="connsiteX10" fmla="*/ 438151 w 849876"/>
                  <a:gd name="connsiteY10" fmla="*/ 1867135 h 2958988"/>
                  <a:gd name="connsiteX11" fmla="*/ 385764 w 849876"/>
                  <a:gd name="connsiteY11" fmla="*/ 1881421 h 2958988"/>
                  <a:gd name="connsiteX12" fmla="*/ 385763 w 849876"/>
                  <a:gd name="connsiteY12" fmla="*/ 2867259 h 2958988"/>
                  <a:gd name="connsiteX13" fmla="*/ 241305 w 849876"/>
                  <a:gd name="connsiteY13" fmla="*/ 2956581 h 2958988"/>
                  <a:gd name="connsiteX14" fmla="*/ 200025 w 849876"/>
                  <a:gd name="connsiteY14" fmla="*/ 2810527 h 2958988"/>
                  <a:gd name="connsiteX15" fmla="*/ 195264 w 849876"/>
                  <a:gd name="connsiteY15" fmla="*/ 1205147 h 2958988"/>
                  <a:gd name="connsiteX16" fmla="*/ 161926 w 849876"/>
                  <a:gd name="connsiteY16" fmla="*/ 1200385 h 2958988"/>
                  <a:gd name="connsiteX17" fmla="*/ 152401 w 849876"/>
                  <a:gd name="connsiteY17" fmla="*/ 1938572 h 2958988"/>
                  <a:gd name="connsiteX18" fmla="*/ 0 w 849876"/>
                  <a:gd name="connsiteY18" fmla="*/ 1929047 h 2958988"/>
                  <a:gd name="connsiteX19" fmla="*/ 4763 w 849876"/>
                  <a:gd name="connsiteY19" fmla="*/ 1074977 h 2958988"/>
                  <a:gd name="connsiteX0" fmla="*/ 4763 w 849876"/>
                  <a:gd name="connsiteY0" fmla="*/ 1074977 h 2958988"/>
                  <a:gd name="connsiteX1" fmla="*/ 174630 w 849876"/>
                  <a:gd name="connsiteY1" fmla="*/ 905110 h 2958988"/>
                  <a:gd name="connsiteX2" fmla="*/ 654046 w 849876"/>
                  <a:gd name="connsiteY2" fmla="*/ 905110 h 2958988"/>
                  <a:gd name="connsiteX3" fmla="*/ 656437 w 849876"/>
                  <a:gd name="connsiteY3" fmla="*/ 122947 h 2958988"/>
                  <a:gd name="connsiteX4" fmla="*/ 828675 w 849876"/>
                  <a:gd name="connsiteY4" fmla="*/ 189729 h 2958988"/>
                  <a:gd name="connsiteX5" fmla="*/ 795900 w 849876"/>
                  <a:gd name="connsiteY5" fmla="*/ 1206867 h 2958988"/>
                  <a:gd name="connsiteX6" fmla="*/ 666751 w 849876"/>
                  <a:gd name="connsiteY6" fmla="*/ 1195622 h 2958988"/>
                  <a:gd name="connsiteX7" fmla="*/ 633414 w 849876"/>
                  <a:gd name="connsiteY7" fmla="*/ 1195622 h 2958988"/>
                  <a:gd name="connsiteX8" fmla="*/ 625471 w 849876"/>
                  <a:gd name="connsiteY8" fmla="*/ 2889905 h 2958988"/>
                  <a:gd name="connsiteX9" fmla="*/ 442914 w 849876"/>
                  <a:gd name="connsiteY9" fmla="*/ 2857734 h 2958988"/>
                  <a:gd name="connsiteX10" fmla="*/ 438151 w 849876"/>
                  <a:gd name="connsiteY10" fmla="*/ 1867135 h 2958988"/>
                  <a:gd name="connsiteX11" fmla="*/ 385764 w 849876"/>
                  <a:gd name="connsiteY11" fmla="*/ 1881421 h 2958988"/>
                  <a:gd name="connsiteX12" fmla="*/ 385763 w 849876"/>
                  <a:gd name="connsiteY12" fmla="*/ 2867259 h 2958988"/>
                  <a:gd name="connsiteX13" fmla="*/ 241305 w 849876"/>
                  <a:gd name="connsiteY13" fmla="*/ 2956581 h 2958988"/>
                  <a:gd name="connsiteX14" fmla="*/ 200025 w 849876"/>
                  <a:gd name="connsiteY14" fmla="*/ 2810527 h 2958988"/>
                  <a:gd name="connsiteX15" fmla="*/ 195264 w 849876"/>
                  <a:gd name="connsiteY15" fmla="*/ 1205147 h 2958988"/>
                  <a:gd name="connsiteX16" fmla="*/ 161926 w 849876"/>
                  <a:gd name="connsiteY16" fmla="*/ 1200385 h 2958988"/>
                  <a:gd name="connsiteX17" fmla="*/ 152401 w 849876"/>
                  <a:gd name="connsiteY17" fmla="*/ 1938572 h 2958988"/>
                  <a:gd name="connsiteX18" fmla="*/ 0 w 849876"/>
                  <a:gd name="connsiteY18" fmla="*/ 1929047 h 2958988"/>
                  <a:gd name="connsiteX19" fmla="*/ 4763 w 849876"/>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795900 w 828675"/>
                  <a:gd name="connsiteY5" fmla="*/ 1206867 h 2958988"/>
                  <a:gd name="connsiteX6" fmla="*/ 666751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8775"/>
                  <a:gd name="connsiteY0" fmla="*/ 1074977 h 2958988"/>
                  <a:gd name="connsiteX1" fmla="*/ 174630 w 828775"/>
                  <a:gd name="connsiteY1" fmla="*/ 905110 h 2958988"/>
                  <a:gd name="connsiteX2" fmla="*/ 654046 w 828775"/>
                  <a:gd name="connsiteY2" fmla="*/ 905110 h 2958988"/>
                  <a:gd name="connsiteX3" fmla="*/ 656437 w 828775"/>
                  <a:gd name="connsiteY3" fmla="*/ 122947 h 2958988"/>
                  <a:gd name="connsiteX4" fmla="*/ 828675 w 828775"/>
                  <a:gd name="connsiteY4" fmla="*/ 189729 h 2958988"/>
                  <a:gd name="connsiteX5" fmla="*/ 807862 w 828775"/>
                  <a:gd name="connsiteY5" fmla="*/ 1188200 h 2958988"/>
                  <a:gd name="connsiteX6" fmla="*/ 666751 w 828775"/>
                  <a:gd name="connsiteY6" fmla="*/ 1195622 h 2958988"/>
                  <a:gd name="connsiteX7" fmla="*/ 633414 w 828775"/>
                  <a:gd name="connsiteY7" fmla="*/ 1195622 h 2958988"/>
                  <a:gd name="connsiteX8" fmla="*/ 625471 w 828775"/>
                  <a:gd name="connsiteY8" fmla="*/ 2889905 h 2958988"/>
                  <a:gd name="connsiteX9" fmla="*/ 442914 w 828775"/>
                  <a:gd name="connsiteY9" fmla="*/ 2857734 h 2958988"/>
                  <a:gd name="connsiteX10" fmla="*/ 438151 w 828775"/>
                  <a:gd name="connsiteY10" fmla="*/ 1867135 h 2958988"/>
                  <a:gd name="connsiteX11" fmla="*/ 385764 w 828775"/>
                  <a:gd name="connsiteY11" fmla="*/ 1881421 h 2958988"/>
                  <a:gd name="connsiteX12" fmla="*/ 385763 w 828775"/>
                  <a:gd name="connsiteY12" fmla="*/ 2867259 h 2958988"/>
                  <a:gd name="connsiteX13" fmla="*/ 241305 w 828775"/>
                  <a:gd name="connsiteY13" fmla="*/ 2956581 h 2958988"/>
                  <a:gd name="connsiteX14" fmla="*/ 200025 w 828775"/>
                  <a:gd name="connsiteY14" fmla="*/ 2810527 h 2958988"/>
                  <a:gd name="connsiteX15" fmla="*/ 195264 w 828775"/>
                  <a:gd name="connsiteY15" fmla="*/ 1205147 h 2958988"/>
                  <a:gd name="connsiteX16" fmla="*/ 161926 w 828775"/>
                  <a:gd name="connsiteY16" fmla="*/ 1200385 h 2958988"/>
                  <a:gd name="connsiteX17" fmla="*/ 152401 w 828775"/>
                  <a:gd name="connsiteY17" fmla="*/ 1938572 h 2958988"/>
                  <a:gd name="connsiteX18" fmla="*/ 0 w 828775"/>
                  <a:gd name="connsiteY18" fmla="*/ 1929047 h 2958988"/>
                  <a:gd name="connsiteX19" fmla="*/ 4763 w 828775"/>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807862 w 828675"/>
                  <a:gd name="connsiteY5" fmla="*/ 1188200 h 2958988"/>
                  <a:gd name="connsiteX6" fmla="*/ 666751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819825 w 828675"/>
                  <a:gd name="connsiteY5" fmla="*/ 1169532 h 2958988"/>
                  <a:gd name="connsiteX6" fmla="*/ 666751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825807 w 828675"/>
                  <a:gd name="connsiteY5" fmla="*/ 1188199 h 2958988"/>
                  <a:gd name="connsiteX6" fmla="*/ 666751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825807 w 828675"/>
                  <a:gd name="connsiteY5" fmla="*/ 1188199 h 2958988"/>
                  <a:gd name="connsiteX6" fmla="*/ 756468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813844 w 828675"/>
                  <a:gd name="connsiteY5" fmla="*/ 1163309 h 2958988"/>
                  <a:gd name="connsiteX6" fmla="*/ 756468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8675"/>
                  <a:gd name="connsiteY0" fmla="*/ 1074977 h 2958988"/>
                  <a:gd name="connsiteX1" fmla="*/ 174630 w 828675"/>
                  <a:gd name="connsiteY1" fmla="*/ 905110 h 2958988"/>
                  <a:gd name="connsiteX2" fmla="*/ 654046 w 828675"/>
                  <a:gd name="connsiteY2" fmla="*/ 905110 h 2958988"/>
                  <a:gd name="connsiteX3" fmla="*/ 656437 w 828675"/>
                  <a:gd name="connsiteY3" fmla="*/ 122947 h 2958988"/>
                  <a:gd name="connsiteX4" fmla="*/ 828675 w 828675"/>
                  <a:gd name="connsiteY4" fmla="*/ 189729 h 2958988"/>
                  <a:gd name="connsiteX5" fmla="*/ 813844 w 828675"/>
                  <a:gd name="connsiteY5" fmla="*/ 1163309 h 2958988"/>
                  <a:gd name="connsiteX6" fmla="*/ 756468 w 828675"/>
                  <a:gd name="connsiteY6" fmla="*/ 1195622 h 2958988"/>
                  <a:gd name="connsiteX7" fmla="*/ 633414 w 828675"/>
                  <a:gd name="connsiteY7" fmla="*/ 1195622 h 2958988"/>
                  <a:gd name="connsiteX8" fmla="*/ 625471 w 828675"/>
                  <a:gd name="connsiteY8" fmla="*/ 2889905 h 2958988"/>
                  <a:gd name="connsiteX9" fmla="*/ 442914 w 828675"/>
                  <a:gd name="connsiteY9" fmla="*/ 2857734 h 2958988"/>
                  <a:gd name="connsiteX10" fmla="*/ 438151 w 828675"/>
                  <a:gd name="connsiteY10" fmla="*/ 1867135 h 2958988"/>
                  <a:gd name="connsiteX11" fmla="*/ 385764 w 828675"/>
                  <a:gd name="connsiteY11" fmla="*/ 1881421 h 2958988"/>
                  <a:gd name="connsiteX12" fmla="*/ 385763 w 828675"/>
                  <a:gd name="connsiteY12" fmla="*/ 2867259 h 2958988"/>
                  <a:gd name="connsiteX13" fmla="*/ 241305 w 828675"/>
                  <a:gd name="connsiteY13" fmla="*/ 2956581 h 2958988"/>
                  <a:gd name="connsiteX14" fmla="*/ 200025 w 828675"/>
                  <a:gd name="connsiteY14" fmla="*/ 2810527 h 2958988"/>
                  <a:gd name="connsiteX15" fmla="*/ 195264 w 828675"/>
                  <a:gd name="connsiteY15" fmla="*/ 1205147 h 2958988"/>
                  <a:gd name="connsiteX16" fmla="*/ 161926 w 828675"/>
                  <a:gd name="connsiteY16" fmla="*/ 1200385 h 2958988"/>
                  <a:gd name="connsiteX17" fmla="*/ 152401 w 828675"/>
                  <a:gd name="connsiteY17" fmla="*/ 1938572 h 2958988"/>
                  <a:gd name="connsiteX18" fmla="*/ 0 w 828675"/>
                  <a:gd name="connsiteY18" fmla="*/ 1929047 h 2958988"/>
                  <a:gd name="connsiteX19" fmla="*/ 4763 w 828675"/>
                  <a:gd name="connsiteY19" fmla="*/ 1074977 h 2958988"/>
                  <a:gd name="connsiteX0" fmla="*/ 4763 w 829010"/>
                  <a:gd name="connsiteY0" fmla="*/ 1074977 h 2958988"/>
                  <a:gd name="connsiteX1" fmla="*/ 174630 w 829010"/>
                  <a:gd name="connsiteY1" fmla="*/ 905110 h 2958988"/>
                  <a:gd name="connsiteX2" fmla="*/ 654046 w 829010"/>
                  <a:gd name="connsiteY2" fmla="*/ 905110 h 2958988"/>
                  <a:gd name="connsiteX3" fmla="*/ 656437 w 829010"/>
                  <a:gd name="connsiteY3" fmla="*/ 122947 h 2958988"/>
                  <a:gd name="connsiteX4" fmla="*/ 828675 w 829010"/>
                  <a:gd name="connsiteY4" fmla="*/ 189729 h 2958988"/>
                  <a:gd name="connsiteX5" fmla="*/ 813844 w 829010"/>
                  <a:gd name="connsiteY5" fmla="*/ 1163309 h 2958988"/>
                  <a:gd name="connsiteX6" fmla="*/ 756468 w 829010"/>
                  <a:gd name="connsiteY6" fmla="*/ 1195622 h 2958988"/>
                  <a:gd name="connsiteX7" fmla="*/ 633414 w 829010"/>
                  <a:gd name="connsiteY7" fmla="*/ 1195622 h 2958988"/>
                  <a:gd name="connsiteX8" fmla="*/ 625471 w 829010"/>
                  <a:gd name="connsiteY8" fmla="*/ 2889905 h 2958988"/>
                  <a:gd name="connsiteX9" fmla="*/ 442914 w 829010"/>
                  <a:gd name="connsiteY9" fmla="*/ 2857734 h 2958988"/>
                  <a:gd name="connsiteX10" fmla="*/ 438151 w 829010"/>
                  <a:gd name="connsiteY10" fmla="*/ 1867135 h 2958988"/>
                  <a:gd name="connsiteX11" fmla="*/ 385764 w 829010"/>
                  <a:gd name="connsiteY11" fmla="*/ 1881421 h 2958988"/>
                  <a:gd name="connsiteX12" fmla="*/ 385763 w 829010"/>
                  <a:gd name="connsiteY12" fmla="*/ 2867259 h 2958988"/>
                  <a:gd name="connsiteX13" fmla="*/ 241305 w 829010"/>
                  <a:gd name="connsiteY13" fmla="*/ 2956581 h 2958988"/>
                  <a:gd name="connsiteX14" fmla="*/ 200025 w 829010"/>
                  <a:gd name="connsiteY14" fmla="*/ 2810527 h 2958988"/>
                  <a:gd name="connsiteX15" fmla="*/ 195264 w 829010"/>
                  <a:gd name="connsiteY15" fmla="*/ 1205147 h 2958988"/>
                  <a:gd name="connsiteX16" fmla="*/ 161926 w 829010"/>
                  <a:gd name="connsiteY16" fmla="*/ 1200385 h 2958988"/>
                  <a:gd name="connsiteX17" fmla="*/ 152401 w 829010"/>
                  <a:gd name="connsiteY17" fmla="*/ 1938572 h 2958988"/>
                  <a:gd name="connsiteX18" fmla="*/ 0 w 829010"/>
                  <a:gd name="connsiteY18" fmla="*/ 1929047 h 2958988"/>
                  <a:gd name="connsiteX19" fmla="*/ 4763 w 829010"/>
                  <a:gd name="connsiteY19" fmla="*/ 1074977 h 2958988"/>
                  <a:gd name="connsiteX0" fmla="*/ 4763 w 829010"/>
                  <a:gd name="connsiteY0" fmla="*/ 1027985 h 2911996"/>
                  <a:gd name="connsiteX1" fmla="*/ 174630 w 829010"/>
                  <a:gd name="connsiteY1" fmla="*/ 858118 h 2911996"/>
                  <a:gd name="connsiteX2" fmla="*/ 654046 w 829010"/>
                  <a:gd name="connsiteY2" fmla="*/ 858118 h 2911996"/>
                  <a:gd name="connsiteX3" fmla="*/ 656437 w 829010"/>
                  <a:gd name="connsiteY3" fmla="*/ 75955 h 2911996"/>
                  <a:gd name="connsiteX4" fmla="*/ 828675 w 829010"/>
                  <a:gd name="connsiteY4" fmla="*/ 142737 h 2911996"/>
                  <a:gd name="connsiteX5" fmla="*/ 813844 w 829010"/>
                  <a:gd name="connsiteY5" fmla="*/ 1116317 h 2911996"/>
                  <a:gd name="connsiteX6" fmla="*/ 756468 w 829010"/>
                  <a:gd name="connsiteY6" fmla="*/ 1148630 h 2911996"/>
                  <a:gd name="connsiteX7" fmla="*/ 633414 w 829010"/>
                  <a:gd name="connsiteY7" fmla="*/ 1148630 h 2911996"/>
                  <a:gd name="connsiteX8" fmla="*/ 625471 w 829010"/>
                  <a:gd name="connsiteY8" fmla="*/ 2842913 h 2911996"/>
                  <a:gd name="connsiteX9" fmla="*/ 442914 w 829010"/>
                  <a:gd name="connsiteY9" fmla="*/ 2810742 h 2911996"/>
                  <a:gd name="connsiteX10" fmla="*/ 438151 w 829010"/>
                  <a:gd name="connsiteY10" fmla="*/ 1820143 h 2911996"/>
                  <a:gd name="connsiteX11" fmla="*/ 385764 w 829010"/>
                  <a:gd name="connsiteY11" fmla="*/ 1834429 h 2911996"/>
                  <a:gd name="connsiteX12" fmla="*/ 385763 w 829010"/>
                  <a:gd name="connsiteY12" fmla="*/ 2820267 h 2911996"/>
                  <a:gd name="connsiteX13" fmla="*/ 241305 w 829010"/>
                  <a:gd name="connsiteY13" fmla="*/ 2909589 h 2911996"/>
                  <a:gd name="connsiteX14" fmla="*/ 200025 w 829010"/>
                  <a:gd name="connsiteY14" fmla="*/ 2763535 h 2911996"/>
                  <a:gd name="connsiteX15" fmla="*/ 195264 w 829010"/>
                  <a:gd name="connsiteY15" fmla="*/ 1158155 h 2911996"/>
                  <a:gd name="connsiteX16" fmla="*/ 161926 w 829010"/>
                  <a:gd name="connsiteY16" fmla="*/ 1153393 h 2911996"/>
                  <a:gd name="connsiteX17" fmla="*/ 152401 w 829010"/>
                  <a:gd name="connsiteY17" fmla="*/ 1891580 h 2911996"/>
                  <a:gd name="connsiteX18" fmla="*/ 0 w 829010"/>
                  <a:gd name="connsiteY18" fmla="*/ 1882055 h 2911996"/>
                  <a:gd name="connsiteX19" fmla="*/ 4763 w 829010"/>
                  <a:gd name="connsiteY19" fmla="*/ 1027985 h 2911996"/>
                  <a:gd name="connsiteX0" fmla="*/ 4763 w 829010"/>
                  <a:gd name="connsiteY0" fmla="*/ 983989 h 2868000"/>
                  <a:gd name="connsiteX1" fmla="*/ 174630 w 829010"/>
                  <a:gd name="connsiteY1" fmla="*/ 814122 h 2868000"/>
                  <a:gd name="connsiteX2" fmla="*/ 654046 w 829010"/>
                  <a:gd name="connsiteY2" fmla="*/ 814122 h 2868000"/>
                  <a:gd name="connsiteX3" fmla="*/ 644475 w 829010"/>
                  <a:gd name="connsiteY3" fmla="*/ 106627 h 2868000"/>
                  <a:gd name="connsiteX4" fmla="*/ 828675 w 829010"/>
                  <a:gd name="connsiteY4" fmla="*/ 98741 h 2868000"/>
                  <a:gd name="connsiteX5" fmla="*/ 813844 w 829010"/>
                  <a:gd name="connsiteY5" fmla="*/ 1072321 h 2868000"/>
                  <a:gd name="connsiteX6" fmla="*/ 756468 w 829010"/>
                  <a:gd name="connsiteY6" fmla="*/ 1104634 h 2868000"/>
                  <a:gd name="connsiteX7" fmla="*/ 633414 w 829010"/>
                  <a:gd name="connsiteY7" fmla="*/ 1104634 h 2868000"/>
                  <a:gd name="connsiteX8" fmla="*/ 625471 w 829010"/>
                  <a:gd name="connsiteY8" fmla="*/ 2798917 h 2868000"/>
                  <a:gd name="connsiteX9" fmla="*/ 442914 w 829010"/>
                  <a:gd name="connsiteY9" fmla="*/ 2766746 h 2868000"/>
                  <a:gd name="connsiteX10" fmla="*/ 438151 w 829010"/>
                  <a:gd name="connsiteY10" fmla="*/ 1776147 h 2868000"/>
                  <a:gd name="connsiteX11" fmla="*/ 385764 w 829010"/>
                  <a:gd name="connsiteY11" fmla="*/ 1790433 h 2868000"/>
                  <a:gd name="connsiteX12" fmla="*/ 385763 w 829010"/>
                  <a:gd name="connsiteY12" fmla="*/ 2776271 h 2868000"/>
                  <a:gd name="connsiteX13" fmla="*/ 241305 w 829010"/>
                  <a:gd name="connsiteY13" fmla="*/ 2865593 h 2868000"/>
                  <a:gd name="connsiteX14" fmla="*/ 200025 w 829010"/>
                  <a:gd name="connsiteY14" fmla="*/ 2719539 h 2868000"/>
                  <a:gd name="connsiteX15" fmla="*/ 195264 w 829010"/>
                  <a:gd name="connsiteY15" fmla="*/ 1114159 h 2868000"/>
                  <a:gd name="connsiteX16" fmla="*/ 161926 w 829010"/>
                  <a:gd name="connsiteY16" fmla="*/ 1109397 h 2868000"/>
                  <a:gd name="connsiteX17" fmla="*/ 152401 w 829010"/>
                  <a:gd name="connsiteY17" fmla="*/ 1847584 h 2868000"/>
                  <a:gd name="connsiteX18" fmla="*/ 0 w 829010"/>
                  <a:gd name="connsiteY18" fmla="*/ 1838059 h 2868000"/>
                  <a:gd name="connsiteX19" fmla="*/ 4763 w 829010"/>
                  <a:gd name="connsiteY19" fmla="*/ 983989 h 2868000"/>
                  <a:gd name="connsiteX0" fmla="*/ 4763 w 829010"/>
                  <a:gd name="connsiteY0" fmla="*/ 979434 h 2863445"/>
                  <a:gd name="connsiteX1" fmla="*/ 174630 w 829010"/>
                  <a:gd name="connsiteY1" fmla="*/ 809567 h 2863445"/>
                  <a:gd name="connsiteX2" fmla="*/ 654046 w 829010"/>
                  <a:gd name="connsiteY2" fmla="*/ 809567 h 2863445"/>
                  <a:gd name="connsiteX3" fmla="*/ 644475 w 829010"/>
                  <a:gd name="connsiteY3" fmla="*/ 102072 h 2863445"/>
                  <a:gd name="connsiteX4" fmla="*/ 828675 w 829010"/>
                  <a:gd name="connsiteY4" fmla="*/ 94186 h 2863445"/>
                  <a:gd name="connsiteX5" fmla="*/ 813844 w 829010"/>
                  <a:gd name="connsiteY5" fmla="*/ 1067766 h 2863445"/>
                  <a:gd name="connsiteX6" fmla="*/ 756468 w 829010"/>
                  <a:gd name="connsiteY6" fmla="*/ 1100079 h 2863445"/>
                  <a:gd name="connsiteX7" fmla="*/ 633414 w 829010"/>
                  <a:gd name="connsiteY7" fmla="*/ 1100079 h 2863445"/>
                  <a:gd name="connsiteX8" fmla="*/ 625471 w 829010"/>
                  <a:gd name="connsiteY8" fmla="*/ 2794362 h 2863445"/>
                  <a:gd name="connsiteX9" fmla="*/ 442914 w 829010"/>
                  <a:gd name="connsiteY9" fmla="*/ 2762191 h 2863445"/>
                  <a:gd name="connsiteX10" fmla="*/ 438151 w 829010"/>
                  <a:gd name="connsiteY10" fmla="*/ 1771592 h 2863445"/>
                  <a:gd name="connsiteX11" fmla="*/ 385764 w 829010"/>
                  <a:gd name="connsiteY11" fmla="*/ 1785878 h 2863445"/>
                  <a:gd name="connsiteX12" fmla="*/ 385763 w 829010"/>
                  <a:gd name="connsiteY12" fmla="*/ 2771716 h 2863445"/>
                  <a:gd name="connsiteX13" fmla="*/ 241305 w 829010"/>
                  <a:gd name="connsiteY13" fmla="*/ 2861038 h 2863445"/>
                  <a:gd name="connsiteX14" fmla="*/ 200025 w 829010"/>
                  <a:gd name="connsiteY14" fmla="*/ 2714984 h 2863445"/>
                  <a:gd name="connsiteX15" fmla="*/ 195264 w 829010"/>
                  <a:gd name="connsiteY15" fmla="*/ 1109604 h 2863445"/>
                  <a:gd name="connsiteX16" fmla="*/ 161926 w 829010"/>
                  <a:gd name="connsiteY16" fmla="*/ 1104842 h 2863445"/>
                  <a:gd name="connsiteX17" fmla="*/ 152401 w 829010"/>
                  <a:gd name="connsiteY17" fmla="*/ 1843029 h 2863445"/>
                  <a:gd name="connsiteX18" fmla="*/ 0 w 829010"/>
                  <a:gd name="connsiteY18" fmla="*/ 1833504 h 2863445"/>
                  <a:gd name="connsiteX19" fmla="*/ 4763 w 829010"/>
                  <a:gd name="connsiteY19" fmla="*/ 979434 h 2863445"/>
                  <a:gd name="connsiteX0" fmla="*/ 4763 w 829010"/>
                  <a:gd name="connsiteY0" fmla="*/ 985543 h 2869554"/>
                  <a:gd name="connsiteX1" fmla="*/ 174630 w 829010"/>
                  <a:gd name="connsiteY1" fmla="*/ 815676 h 2869554"/>
                  <a:gd name="connsiteX2" fmla="*/ 654046 w 829010"/>
                  <a:gd name="connsiteY2" fmla="*/ 815676 h 2869554"/>
                  <a:gd name="connsiteX3" fmla="*/ 656437 w 829010"/>
                  <a:gd name="connsiteY3" fmla="*/ 95736 h 2869554"/>
                  <a:gd name="connsiteX4" fmla="*/ 828675 w 829010"/>
                  <a:gd name="connsiteY4" fmla="*/ 100295 h 2869554"/>
                  <a:gd name="connsiteX5" fmla="*/ 813844 w 829010"/>
                  <a:gd name="connsiteY5" fmla="*/ 1073875 h 2869554"/>
                  <a:gd name="connsiteX6" fmla="*/ 756468 w 829010"/>
                  <a:gd name="connsiteY6" fmla="*/ 1106188 h 2869554"/>
                  <a:gd name="connsiteX7" fmla="*/ 633414 w 829010"/>
                  <a:gd name="connsiteY7" fmla="*/ 1106188 h 2869554"/>
                  <a:gd name="connsiteX8" fmla="*/ 625471 w 829010"/>
                  <a:gd name="connsiteY8" fmla="*/ 2800471 h 2869554"/>
                  <a:gd name="connsiteX9" fmla="*/ 442914 w 829010"/>
                  <a:gd name="connsiteY9" fmla="*/ 2768300 h 2869554"/>
                  <a:gd name="connsiteX10" fmla="*/ 438151 w 829010"/>
                  <a:gd name="connsiteY10" fmla="*/ 1777701 h 2869554"/>
                  <a:gd name="connsiteX11" fmla="*/ 385764 w 829010"/>
                  <a:gd name="connsiteY11" fmla="*/ 1791987 h 2869554"/>
                  <a:gd name="connsiteX12" fmla="*/ 385763 w 829010"/>
                  <a:gd name="connsiteY12" fmla="*/ 2777825 h 2869554"/>
                  <a:gd name="connsiteX13" fmla="*/ 241305 w 829010"/>
                  <a:gd name="connsiteY13" fmla="*/ 2867147 h 2869554"/>
                  <a:gd name="connsiteX14" fmla="*/ 200025 w 829010"/>
                  <a:gd name="connsiteY14" fmla="*/ 2721093 h 2869554"/>
                  <a:gd name="connsiteX15" fmla="*/ 195264 w 829010"/>
                  <a:gd name="connsiteY15" fmla="*/ 1115713 h 2869554"/>
                  <a:gd name="connsiteX16" fmla="*/ 161926 w 829010"/>
                  <a:gd name="connsiteY16" fmla="*/ 1110951 h 2869554"/>
                  <a:gd name="connsiteX17" fmla="*/ 152401 w 829010"/>
                  <a:gd name="connsiteY17" fmla="*/ 1849138 h 2869554"/>
                  <a:gd name="connsiteX18" fmla="*/ 0 w 829010"/>
                  <a:gd name="connsiteY18" fmla="*/ 1839613 h 2869554"/>
                  <a:gd name="connsiteX19" fmla="*/ 4763 w 829010"/>
                  <a:gd name="connsiteY19" fmla="*/ 985543 h 2869554"/>
                  <a:gd name="connsiteX0" fmla="*/ 4763 w 829010"/>
                  <a:gd name="connsiteY0" fmla="*/ 969791 h 2853802"/>
                  <a:gd name="connsiteX1" fmla="*/ 174630 w 829010"/>
                  <a:gd name="connsiteY1" fmla="*/ 799924 h 2853802"/>
                  <a:gd name="connsiteX2" fmla="*/ 654046 w 829010"/>
                  <a:gd name="connsiteY2" fmla="*/ 799924 h 2853802"/>
                  <a:gd name="connsiteX3" fmla="*/ 656437 w 829010"/>
                  <a:gd name="connsiteY3" fmla="*/ 79984 h 2853802"/>
                  <a:gd name="connsiteX4" fmla="*/ 828675 w 829010"/>
                  <a:gd name="connsiteY4" fmla="*/ 84543 h 2853802"/>
                  <a:gd name="connsiteX5" fmla="*/ 813844 w 829010"/>
                  <a:gd name="connsiteY5" fmla="*/ 1058123 h 2853802"/>
                  <a:gd name="connsiteX6" fmla="*/ 756468 w 829010"/>
                  <a:gd name="connsiteY6" fmla="*/ 1090436 h 2853802"/>
                  <a:gd name="connsiteX7" fmla="*/ 633414 w 829010"/>
                  <a:gd name="connsiteY7" fmla="*/ 1090436 h 2853802"/>
                  <a:gd name="connsiteX8" fmla="*/ 625471 w 829010"/>
                  <a:gd name="connsiteY8" fmla="*/ 2784719 h 2853802"/>
                  <a:gd name="connsiteX9" fmla="*/ 442914 w 829010"/>
                  <a:gd name="connsiteY9" fmla="*/ 2752548 h 2853802"/>
                  <a:gd name="connsiteX10" fmla="*/ 438151 w 829010"/>
                  <a:gd name="connsiteY10" fmla="*/ 1761949 h 2853802"/>
                  <a:gd name="connsiteX11" fmla="*/ 385764 w 829010"/>
                  <a:gd name="connsiteY11" fmla="*/ 1776235 h 2853802"/>
                  <a:gd name="connsiteX12" fmla="*/ 385763 w 829010"/>
                  <a:gd name="connsiteY12" fmla="*/ 2762073 h 2853802"/>
                  <a:gd name="connsiteX13" fmla="*/ 241305 w 829010"/>
                  <a:gd name="connsiteY13" fmla="*/ 2851395 h 2853802"/>
                  <a:gd name="connsiteX14" fmla="*/ 200025 w 829010"/>
                  <a:gd name="connsiteY14" fmla="*/ 2705341 h 2853802"/>
                  <a:gd name="connsiteX15" fmla="*/ 195264 w 829010"/>
                  <a:gd name="connsiteY15" fmla="*/ 1099961 h 2853802"/>
                  <a:gd name="connsiteX16" fmla="*/ 161926 w 829010"/>
                  <a:gd name="connsiteY16" fmla="*/ 1095199 h 2853802"/>
                  <a:gd name="connsiteX17" fmla="*/ 152401 w 829010"/>
                  <a:gd name="connsiteY17" fmla="*/ 1833386 h 2853802"/>
                  <a:gd name="connsiteX18" fmla="*/ 0 w 829010"/>
                  <a:gd name="connsiteY18" fmla="*/ 1823861 h 2853802"/>
                  <a:gd name="connsiteX19" fmla="*/ 4763 w 829010"/>
                  <a:gd name="connsiteY19" fmla="*/ 969791 h 2853802"/>
                  <a:gd name="connsiteX0" fmla="*/ 4763 w 829010"/>
                  <a:gd name="connsiteY0" fmla="*/ 948394 h 2832405"/>
                  <a:gd name="connsiteX1" fmla="*/ 174630 w 829010"/>
                  <a:gd name="connsiteY1" fmla="*/ 778527 h 2832405"/>
                  <a:gd name="connsiteX2" fmla="*/ 654046 w 829010"/>
                  <a:gd name="connsiteY2" fmla="*/ 778527 h 2832405"/>
                  <a:gd name="connsiteX3" fmla="*/ 656437 w 829010"/>
                  <a:gd name="connsiteY3" fmla="*/ 58587 h 2832405"/>
                  <a:gd name="connsiteX4" fmla="*/ 828675 w 829010"/>
                  <a:gd name="connsiteY4" fmla="*/ 63146 h 2832405"/>
                  <a:gd name="connsiteX5" fmla="*/ 813844 w 829010"/>
                  <a:gd name="connsiteY5" fmla="*/ 1036726 h 2832405"/>
                  <a:gd name="connsiteX6" fmla="*/ 756468 w 829010"/>
                  <a:gd name="connsiteY6" fmla="*/ 1069039 h 2832405"/>
                  <a:gd name="connsiteX7" fmla="*/ 633414 w 829010"/>
                  <a:gd name="connsiteY7" fmla="*/ 1069039 h 2832405"/>
                  <a:gd name="connsiteX8" fmla="*/ 625471 w 829010"/>
                  <a:gd name="connsiteY8" fmla="*/ 2763322 h 2832405"/>
                  <a:gd name="connsiteX9" fmla="*/ 442914 w 829010"/>
                  <a:gd name="connsiteY9" fmla="*/ 2731151 h 2832405"/>
                  <a:gd name="connsiteX10" fmla="*/ 438151 w 829010"/>
                  <a:gd name="connsiteY10" fmla="*/ 1740552 h 2832405"/>
                  <a:gd name="connsiteX11" fmla="*/ 385764 w 829010"/>
                  <a:gd name="connsiteY11" fmla="*/ 1754838 h 2832405"/>
                  <a:gd name="connsiteX12" fmla="*/ 385763 w 829010"/>
                  <a:gd name="connsiteY12" fmla="*/ 2740676 h 2832405"/>
                  <a:gd name="connsiteX13" fmla="*/ 241305 w 829010"/>
                  <a:gd name="connsiteY13" fmla="*/ 2829998 h 2832405"/>
                  <a:gd name="connsiteX14" fmla="*/ 200025 w 829010"/>
                  <a:gd name="connsiteY14" fmla="*/ 2683944 h 2832405"/>
                  <a:gd name="connsiteX15" fmla="*/ 195264 w 829010"/>
                  <a:gd name="connsiteY15" fmla="*/ 1078564 h 2832405"/>
                  <a:gd name="connsiteX16" fmla="*/ 161926 w 829010"/>
                  <a:gd name="connsiteY16" fmla="*/ 1073802 h 2832405"/>
                  <a:gd name="connsiteX17" fmla="*/ 152401 w 829010"/>
                  <a:gd name="connsiteY17" fmla="*/ 1811989 h 2832405"/>
                  <a:gd name="connsiteX18" fmla="*/ 0 w 829010"/>
                  <a:gd name="connsiteY18" fmla="*/ 1802464 h 2832405"/>
                  <a:gd name="connsiteX19" fmla="*/ 4763 w 829010"/>
                  <a:gd name="connsiteY19" fmla="*/ 948394 h 2832405"/>
                  <a:gd name="connsiteX0" fmla="*/ 4763 w 829010"/>
                  <a:gd name="connsiteY0" fmla="*/ 962361 h 2846372"/>
                  <a:gd name="connsiteX1" fmla="*/ 174630 w 829010"/>
                  <a:gd name="connsiteY1" fmla="*/ 792494 h 2846372"/>
                  <a:gd name="connsiteX2" fmla="*/ 654046 w 829010"/>
                  <a:gd name="connsiteY2" fmla="*/ 792494 h 2846372"/>
                  <a:gd name="connsiteX3" fmla="*/ 656437 w 829010"/>
                  <a:gd name="connsiteY3" fmla="*/ 72554 h 2846372"/>
                  <a:gd name="connsiteX4" fmla="*/ 828675 w 829010"/>
                  <a:gd name="connsiteY4" fmla="*/ 77113 h 2846372"/>
                  <a:gd name="connsiteX5" fmla="*/ 813844 w 829010"/>
                  <a:gd name="connsiteY5" fmla="*/ 1050693 h 2846372"/>
                  <a:gd name="connsiteX6" fmla="*/ 756468 w 829010"/>
                  <a:gd name="connsiteY6" fmla="*/ 1083006 h 2846372"/>
                  <a:gd name="connsiteX7" fmla="*/ 633414 w 829010"/>
                  <a:gd name="connsiteY7" fmla="*/ 1083006 h 2846372"/>
                  <a:gd name="connsiteX8" fmla="*/ 625471 w 829010"/>
                  <a:gd name="connsiteY8" fmla="*/ 2777289 h 2846372"/>
                  <a:gd name="connsiteX9" fmla="*/ 442914 w 829010"/>
                  <a:gd name="connsiteY9" fmla="*/ 2745118 h 2846372"/>
                  <a:gd name="connsiteX10" fmla="*/ 438151 w 829010"/>
                  <a:gd name="connsiteY10" fmla="*/ 1754519 h 2846372"/>
                  <a:gd name="connsiteX11" fmla="*/ 385764 w 829010"/>
                  <a:gd name="connsiteY11" fmla="*/ 1768805 h 2846372"/>
                  <a:gd name="connsiteX12" fmla="*/ 385763 w 829010"/>
                  <a:gd name="connsiteY12" fmla="*/ 2754643 h 2846372"/>
                  <a:gd name="connsiteX13" fmla="*/ 241305 w 829010"/>
                  <a:gd name="connsiteY13" fmla="*/ 2843965 h 2846372"/>
                  <a:gd name="connsiteX14" fmla="*/ 200025 w 829010"/>
                  <a:gd name="connsiteY14" fmla="*/ 2697911 h 2846372"/>
                  <a:gd name="connsiteX15" fmla="*/ 195264 w 829010"/>
                  <a:gd name="connsiteY15" fmla="*/ 1092531 h 2846372"/>
                  <a:gd name="connsiteX16" fmla="*/ 161926 w 829010"/>
                  <a:gd name="connsiteY16" fmla="*/ 1087769 h 2846372"/>
                  <a:gd name="connsiteX17" fmla="*/ 152401 w 829010"/>
                  <a:gd name="connsiteY17" fmla="*/ 1825956 h 2846372"/>
                  <a:gd name="connsiteX18" fmla="*/ 0 w 829010"/>
                  <a:gd name="connsiteY18" fmla="*/ 1816431 h 2846372"/>
                  <a:gd name="connsiteX19" fmla="*/ 4763 w 829010"/>
                  <a:gd name="connsiteY19" fmla="*/ 962361 h 2846372"/>
                  <a:gd name="connsiteX0" fmla="*/ 4763 w 831760"/>
                  <a:gd name="connsiteY0" fmla="*/ 962361 h 2846372"/>
                  <a:gd name="connsiteX1" fmla="*/ 174630 w 831760"/>
                  <a:gd name="connsiteY1" fmla="*/ 792494 h 2846372"/>
                  <a:gd name="connsiteX2" fmla="*/ 654046 w 831760"/>
                  <a:gd name="connsiteY2" fmla="*/ 792494 h 2846372"/>
                  <a:gd name="connsiteX3" fmla="*/ 656437 w 831760"/>
                  <a:gd name="connsiteY3" fmla="*/ 72554 h 2846372"/>
                  <a:gd name="connsiteX4" fmla="*/ 828675 w 831760"/>
                  <a:gd name="connsiteY4" fmla="*/ 77113 h 2846372"/>
                  <a:gd name="connsiteX5" fmla="*/ 819826 w 831760"/>
                  <a:gd name="connsiteY5" fmla="*/ 1019580 h 2846372"/>
                  <a:gd name="connsiteX6" fmla="*/ 756468 w 831760"/>
                  <a:gd name="connsiteY6" fmla="*/ 1083006 h 2846372"/>
                  <a:gd name="connsiteX7" fmla="*/ 633414 w 831760"/>
                  <a:gd name="connsiteY7" fmla="*/ 1083006 h 2846372"/>
                  <a:gd name="connsiteX8" fmla="*/ 625471 w 831760"/>
                  <a:gd name="connsiteY8" fmla="*/ 2777289 h 2846372"/>
                  <a:gd name="connsiteX9" fmla="*/ 442914 w 831760"/>
                  <a:gd name="connsiteY9" fmla="*/ 2745118 h 2846372"/>
                  <a:gd name="connsiteX10" fmla="*/ 438151 w 831760"/>
                  <a:gd name="connsiteY10" fmla="*/ 1754519 h 2846372"/>
                  <a:gd name="connsiteX11" fmla="*/ 385764 w 831760"/>
                  <a:gd name="connsiteY11" fmla="*/ 1768805 h 2846372"/>
                  <a:gd name="connsiteX12" fmla="*/ 385763 w 831760"/>
                  <a:gd name="connsiteY12" fmla="*/ 2754643 h 2846372"/>
                  <a:gd name="connsiteX13" fmla="*/ 241305 w 831760"/>
                  <a:gd name="connsiteY13" fmla="*/ 2843965 h 2846372"/>
                  <a:gd name="connsiteX14" fmla="*/ 200025 w 831760"/>
                  <a:gd name="connsiteY14" fmla="*/ 2697911 h 2846372"/>
                  <a:gd name="connsiteX15" fmla="*/ 195264 w 831760"/>
                  <a:gd name="connsiteY15" fmla="*/ 1092531 h 2846372"/>
                  <a:gd name="connsiteX16" fmla="*/ 161926 w 831760"/>
                  <a:gd name="connsiteY16" fmla="*/ 1087769 h 2846372"/>
                  <a:gd name="connsiteX17" fmla="*/ 152401 w 831760"/>
                  <a:gd name="connsiteY17" fmla="*/ 1825956 h 2846372"/>
                  <a:gd name="connsiteX18" fmla="*/ 0 w 831760"/>
                  <a:gd name="connsiteY18" fmla="*/ 1816431 h 2846372"/>
                  <a:gd name="connsiteX19" fmla="*/ 4763 w 831760"/>
                  <a:gd name="connsiteY19" fmla="*/ 962361 h 2846372"/>
                  <a:gd name="connsiteX0" fmla="*/ 4763 w 828676"/>
                  <a:gd name="connsiteY0" fmla="*/ 962361 h 2846372"/>
                  <a:gd name="connsiteX1" fmla="*/ 174630 w 828676"/>
                  <a:gd name="connsiteY1" fmla="*/ 792494 h 2846372"/>
                  <a:gd name="connsiteX2" fmla="*/ 654046 w 828676"/>
                  <a:gd name="connsiteY2" fmla="*/ 792494 h 2846372"/>
                  <a:gd name="connsiteX3" fmla="*/ 656437 w 828676"/>
                  <a:gd name="connsiteY3" fmla="*/ 72554 h 2846372"/>
                  <a:gd name="connsiteX4" fmla="*/ 828675 w 828676"/>
                  <a:gd name="connsiteY4" fmla="*/ 77113 h 2846372"/>
                  <a:gd name="connsiteX5" fmla="*/ 819826 w 828676"/>
                  <a:gd name="connsiteY5" fmla="*/ 1019580 h 2846372"/>
                  <a:gd name="connsiteX6" fmla="*/ 756468 w 828676"/>
                  <a:gd name="connsiteY6" fmla="*/ 1083006 h 2846372"/>
                  <a:gd name="connsiteX7" fmla="*/ 633414 w 828676"/>
                  <a:gd name="connsiteY7" fmla="*/ 1083006 h 2846372"/>
                  <a:gd name="connsiteX8" fmla="*/ 625471 w 828676"/>
                  <a:gd name="connsiteY8" fmla="*/ 2777289 h 2846372"/>
                  <a:gd name="connsiteX9" fmla="*/ 442914 w 828676"/>
                  <a:gd name="connsiteY9" fmla="*/ 2745118 h 2846372"/>
                  <a:gd name="connsiteX10" fmla="*/ 438151 w 828676"/>
                  <a:gd name="connsiteY10" fmla="*/ 1754519 h 2846372"/>
                  <a:gd name="connsiteX11" fmla="*/ 385764 w 828676"/>
                  <a:gd name="connsiteY11" fmla="*/ 1768805 h 2846372"/>
                  <a:gd name="connsiteX12" fmla="*/ 385763 w 828676"/>
                  <a:gd name="connsiteY12" fmla="*/ 2754643 h 2846372"/>
                  <a:gd name="connsiteX13" fmla="*/ 241305 w 828676"/>
                  <a:gd name="connsiteY13" fmla="*/ 2843965 h 2846372"/>
                  <a:gd name="connsiteX14" fmla="*/ 200025 w 828676"/>
                  <a:gd name="connsiteY14" fmla="*/ 2697911 h 2846372"/>
                  <a:gd name="connsiteX15" fmla="*/ 195264 w 828676"/>
                  <a:gd name="connsiteY15" fmla="*/ 1092531 h 2846372"/>
                  <a:gd name="connsiteX16" fmla="*/ 161926 w 828676"/>
                  <a:gd name="connsiteY16" fmla="*/ 1087769 h 2846372"/>
                  <a:gd name="connsiteX17" fmla="*/ 152401 w 828676"/>
                  <a:gd name="connsiteY17" fmla="*/ 1825956 h 2846372"/>
                  <a:gd name="connsiteX18" fmla="*/ 0 w 828676"/>
                  <a:gd name="connsiteY18" fmla="*/ 1816431 h 2846372"/>
                  <a:gd name="connsiteX19" fmla="*/ 4763 w 828676"/>
                  <a:gd name="connsiteY19" fmla="*/ 962361 h 2846372"/>
                  <a:gd name="connsiteX0" fmla="*/ 4763 w 828675"/>
                  <a:gd name="connsiteY0" fmla="*/ 962361 h 2846372"/>
                  <a:gd name="connsiteX1" fmla="*/ 174630 w 828675"/>
                  <a:gd name="connsiteY1" fmla="*/ 792494 h 2846372"/>
                  <a:gd name="connsiteX2" fmla="*/ 654046 w 828675"/>
                  <a:gd name="connsiteY2" fmla="*/ 792494 h 2846372"/>
                  <a:gd name="connsiteX3" fmla="*/ 656437 w 828675"/>
                  <a:gd name="connsiteY3" fmla="*/ 72554 h 2846372"/>
                  <a:gd name="connsiteX4" fmla="*/ 828675 w 828675"/>
                  <a:gd name="connsiteY4" fmla="*/ 77113 h 2846372"/>
                  <a:gd name="connsiteX5" fmla="*/ 819826 w 828675"/>
                  <a:gd name="connsiteY5" fmla="*/ 1019580 h 2846372"/>
                  <a:gd name="connsiteX6" fmla="*/ 756468 w 828675"/>
                  <a:gd name="connsiteY6" fmla="*/ 1083006 h 2846372"/>
                  <a:gd name="connsiteX7" fmla="*/ 633414 w 828675"/>
                  <a:gd name="connsiteY7" fmla="*/ 1083006 h 2846372"/>
                  <a:gd name="connsiteX8" fmla="*/ 625471 w 828675"/>
                  <a:gd name="connsiteY8" fmla="*/ 2777289 h 2846372"/>
                  <a:gd name="connsiteX9" fmla="*/ 442914 w 828675"/>
                  <a:gd name="connsiteY9" fmla="*/ 2745118 h 2846372"/>
                  <a:gd name="connsiteX10" fmla="*/ 438151 w 828675"/>
                  <a:gd name="connsiteY10" fmla="*/ 1754519 h 2846372"/>
                  <a:gd name="connsiteX11" fmla="*/ 385764 w 828675"/>
                  <a:gd name="connsiteY11" fmla="*/ 1768805 h 2846372"/>
                  <a:gd name="connsiteX12" fmla="*/ 385763 w 828675"/>
                  <a:gd name="connsiteY12" fmla="*/ 2754643 h 2846372"/>
                  <a:gd name="connsiteX13" fmla="*/ 241305 w 828675"/>
                  <a:gd name="connsiteY13" fmla="*/ 2843965 h 2846372"/>
                  <a:gd name="connsiteX14" fmla="*/ 200025 w 828675"/>
                  <a:gd name="connsiteY14" fmla="*/ 2697911 h 2846372"/>
                  <a:gd name="connsiteX15" fmla="*/ 195264 w 828675"/>
                  <a:gd name="connsiteY15" fmla="*/ 1092531 h 2846372"/>
                  <a:gd name="connsiteX16" fmla="*/ 161926 w 828675"/>
                  <a:gd name="connsiteY16" fmla="*/ 1087769 h 2846372"/>
                  <a:gd name="connsiteX17" fmla="*/ 152401 w 828675"/>
                  <a:gd name="connsiteY17" fmla="*/ 1825956 h 2846372"/>
                  <a:gd name="connsiteX18" fmla="*/ 0 w 828675"/>
                  <a:gd name="connsiteY18" fmla="*/ 1816431 h 2846372"/>
                  <a:gd name="connsiteX19" fmla="*/ 4763 w 828675"/>
                  <a:gd name="connsiteY19" fmla="*/ 962361 h 2846372"/>
                  <a:gd name="connsiteX0" fmla="*/ 4763 w 828675"/>
                  <a:gd name="connsiteY0" fmla="*/ 962361 h 2846372"/>
                  <a:gd name="connsiteX1" fmla="*/ 174630 w 828675"/>
                  <a:gd name="connsiteY1" fmla="*/ 792494 h 2846372"/>
                  <a:gd name="connsiteX2" fmla="*/ 654046 w 828675"/>
                  <a:gd name="connsiteY2" fmla="*/ 792494 h 2846372"/>
                  <a:gd name="connsiteX3" fmla="*/ 656437 w 828675"/>
                  <a:gd name="connsiteY3" fmla="*/ 72554 h 2846372"/>
                  <a:gd name="connsiteX4" fmla="*/ 828675 w 828675"/>
                  <a:gd name="connsiteY4" fmla="*/ 77113 h 2846372"/>
                  <a:gd name="connsiteX5" fmla="*/ 819826 w 828675"/>
                  <a:gd name="connsiteY5" fmla="*/ 1007135 h 2846372"/>
                  <a:gd name="connsiteX6" fmla="*/ 756468 w 828675"/>
                  <a:gd name="connsiteY6" fmla="*/ 1083006 h 2846372"/>
                  <a:gd name="connsiteX7" fmla="*/ 633414 w 828675"/>
                  <a:gd name="connsiteY7" fmla="*/ 1083006 h 2846372"/>
                  <a:gd name="connsiteX8" fmla="*/ 625471 w 828675"/>
                  <a:gd name="connsiteY8" fmla="*/ 2777289 h 2846372"/>
                  <a:gd name="connsiteX9" fmla="*/ 442914 w 828675"/>
                  <a:gd name="connsiteY9" fmla="*/ 2745118 h 2846372"/>
                  <a:gd name="connsiteX10" fmla="*/ 438151 w 828675"/>
                  <a:gd name="connsiteY10" fmla="*/ 1754519 h 2846372"/>
                  <a:gd name="connsiteX11" fmla="*/ 385764 w 828675"/>
                  <a:gd name="connsiteY11" fmla="*/ 1768805 h 2846372"/>
                  <a:gd name="connsiteX12" fmla="*/ 385763 w 828675"/>
                  <a:gd name="connsiteY12" fmla="*/ 2754643 h 2846372"/>
                  <a:gd name="connsiteX13" fmla="*/ 241305 w 828675"/>
                  <a:gd name="connsiteY13" fmla="*/ 2843965 h 2846372"/>
                  <a:gd name="connsiteX14" fmla="*/ 200025 w 828675"/>
                  <a:gd name="connsiteY14" fmla="*/ 2697911 h 2846372"/>
                  <a:gd name="connsiteX15" fmla="*/ 195264 w 828675"/>
                  <a:gd name="connsiteY15" fmla="*/ 1092531 h 2846372"/>
                  <a:gd name="connsiteX16" fmla="*/ 161926 w 828675"/>
                  <a:gd name="connsiteY16" fmla="*/ 1087769 h 2846372"/>
                  <a:gd name="connsiteX17" fmla="*/ 152401 w 828675"/>
                  <a:gd name="connsiteY17" fmla="*/ 1825956 h 2846372"/>
                  <a:gd name="connsiteX18" fmla="*/ 0 w 828675"/>
                  <a:gd name="connsiteY18" fmla="*/ 1816431 h 2846372"/>
                  <a:gd name="connsiteX19" fmla="*/ 4763 w 828675"/>
                  <a:gd name="connsiteY19" fmla="*/ 962361 h 2846372"/>
                  <a:gd name="connsiteX0" fmla="*/ 4763 w 828675"/>
                  <a:gd name="connsiteY0" fmla="*/ 962361 h 2846372"/>
                  <a:gd name="connsiteX1" fmla="*/ 174630 w 828675"/>
                  <a:gd name="connsiteY1" fmla="*/ 792494 h 2846372"/>
                  <a:gd name="connsiteX2" fmla="*/ 654046 w 828675"/>
                  <a:gd name="connsiteY2" fmla="*/ 792494 h 2846372"/>
                  <a:gd name="connsiteX3" fmla="*/ 656437 w 828675"/>
                  <a:gd name="connsiteY3" fmla="*/ 72554 h 2846372"/>
                  <a:gd name="connsiteX4" fmla="*/ 828675 w 828675"/>
                  <a:gd name="connsiteY4" fmla="*/ 77113 h 2846372"/>
                  <a:gd name="connsiteX5" fmla="*/ 825808 w 828675"/>
                  <a:gd name="connsiteY5" fmla="*/ 1013357 h 2846372"/>
                  <a:gd name="connsiteX6" fmla="*/ 756468 w 828675"/>
                  <a:gd name="connsiteY6" fmla="*/ 1083006 h 2846372"/>
                  <a:gd name="connsiteX7" fmla="*/ 633414 w 828675"/>
                  <a:gd name="connsiteY7" fmla="*/ 1083006 h 2846372"/>
                  <a:gd name="connsiteX8" fmla="*/ 625471 w 828675"/>
                  <a:gd name="connsiteY8" fmla="*/ 2777289 h 2846372"/>
                  <a:gd name="connsiteX9" fmla="*/ 442914 w 828675"/>
                  <a:gd name="connsiteY9" fmla="*/ 2745118 h 2846372"/>
                  <a:gd name="connsiteX10" fmla="*/ 438151 w 828675"/>
                  <a:gd name="connsiteY10" fmla="*/ 1754519 h 2846372"/>
                  <a:gd name="connsiteX11" fmla="*/ 385764 w 828675"/>
                  <a:gd name="connsiteY11" fmla="*/ 1768805 h 2846372"/>
                  <a:gd name="connsiteX12" fmla="*/ 385763 w 828675"/>
                  <a:gd name="connsiteY12" fmla="*/ 2754643 h 2846372"/>
                  <a:gd name="connsiteX13" fmla="*/ 241305 w 828675"/>
                  <a:gd name="connsiteY13" fmla="*/ 2843965 h 2846372"/>
                  <a:gd name="connsiteX14" fmla="*/ 200025 w 828675"/>
                  <a:gd name="connsiteY14" fmla="*/ 2697911 h 2846372"/>
                  <a:gd name="connsiteX15" fmla="*/ 195264 w 828675"/>
                  <a:gd name="connsiteY15" fmla="*/ 1092531 h 2846372"/>
                  <a:gd name="connsiteX16" fmla="*/ 161926 w 828675"/>
                  <a:gd name="connsiteY16" fmla="*/ 1087769 h 2846372"/>
                  <a:gd name="connsiteX17" fmla="*/ 152401 w 828675"/>
                  <a:gd name="connsiteY17" fmla="*/ 1825956 h 2846372"/>
                  <a:gd name="connsiteX18" fmla="*/ 0 w 828675"/>
                  <a:gd name="connsiteY18" fmla="*/ 1816431 h 2846372"/>
                  <a:gd name="connsiteX19" fmla="*/ 4763 w 828675"/>
                  <a:gd name="connsiteY19" fmla="*/ 962361 h 2846372"/>
                  <a:gd name="connsiteX0" fmla="*/ 4763 w 828675"/>
                  <a:gd name="connsiteY0" fmla="*/ 962361 h 2846372"/>
                  <a:gd name="connsiteX1" fmla="*/ 174630 w 828675"/>
                  <a:gd name="connsiteY1" fmla="*/ 792494 h 2846372"/>
                  <a:gd name="connsiteX2" fmla="*/ 654046 w 828675"/>
                  <a:gd name="connsiteY2" fmla="*/ 792494 h 2846372"/>
                  <a:gd name="connsiteX3" fmla="*/ 656437 w 828675"/>
                  <a:gd name="connsiteY3" fmla="*/ 72554 h 2846372"/>
                  <a:gd name="connsiteX4" fmla="*/ 828675 w 828675"/>
                  <a:gd name="connsiteY4" fmla="*/ 77113 h 2846372"/>
                  <a:gd name="connsiteX5" fmla="*/ 819826 w 828675"/>
                  <a:gd name="connsiteY5" fmla="*/ 1007135 h 2846372"/>
                  <a:gd name="connsiteX6" fmla="*/ 756468 w 828675"/>
                  <a:gd name="connsiteY6" fmla="*/ 1083006 h 2846372"/>
                  <a:gd name="connsiteX7" fmla="*/ 633414 w 828675"/>
                  <a:gd name="connsiteY7" fmla="*/ 1083006 h 2846372"/>
                  <a:gd name="connsiteX8" fmla="*/ 625471 w 828675"/>
                  <a:gd name="connsiteY8" fmla="*/ 2777289 h 2846372"/>
                  <a:gd name="connsiteX9" fmla="*/ 442914 w 828675"/>
                  <a:gd name="connsiteY9" fmla="*/ 2745118 h 2846372"/>
                  <a:gd name="connsiteX10" fmla="*/ 438151 w 828675"/>
                  <a:gd name="connsiteY10" fmla="*/ 1754519 h 2846372"/>
                  <a:gd name="connsiteX11" fmla="*/ 385764 w 828675"/>
                  <a:gd name="connsiteY11" fmla="*/ 1768805 h 2846372"/>
                  <a:gd name="connsiteX12" fmla="*/ 385763 w 828675"/>
                  <a:gd name="connsiteY12" fmla="*/ 2754643 h 2846372"/>
                  <a:gd name="connsiteX13" fmla="*/ 241305 w 828675"/>
                  <a:gd name="connsiteY13" fmla="*/ 2843965 h 2846372"/>
                  <a:gd name="connsiteX14" fmla="*/ 200025 w 828675"/>
                  <a:gd name="connsiteY14" fmla="*/ 2697911 h 2846372"/>
                  <a:gd name="connsiteX15" fmla="*/ 195264 w 828675"/>
                  <a:gd name="connsiteY15" fmla="*/ 1092531 h 2846372"/>
                  <a:gd name="connsiteX16" fmla="*/ 161926 w 828675"/>
                  <a:gd name="connsiteY16" fmla="*/ 1087769 h 2846372"/>
                  <a:gd name="connsiteX17" fmla="*/ 152401 w 828675"/>
                  <a:gd name="connsiteY17" fmla="*/ 1825956 h 2846372"/>
                  <a:gd name="connsiteX18" fmla="*/ 0 w 828675"/>
                  <a:gd name="connsiteY18" fmla="*/ 1816431 h 2846372"/>
                  <a:gd name="connsiteX19" fmla="*/ 4763 w 828675"/>
                  <a:gd name="connsiteY19" fmla="*/ 962361 h 2846372"/>
                  <a:gd name="connsiteX0" fmla="*/ 4763 w 829454"/>
                  <a:gd name="connsiteY0" fmla="*/ 962361 h 2846372"/>
                  <a:gd name="connsiteX1" fmla="*/ 174630 w 829454"/>
                  <a:gd name="connsiteY1" fmla="*/ 792494 h 2846372"/>
                  <a:gd name="connsiteX2" fmla="*/ 654046 w 829454"/>
                  <a:gd name="connsiteY2" fmla="*/ 792494 h 2846372"/>
                  <a:gd name="connsiteX3" fmla="*/ 656437 w 829454"/>
                  <a:gd name="connsiteY3" fmla="*/ 72554 h 2846372"/>
                  <a:gd name="connsiteX4" fmla="*/ 828675 w 829454"/>
                  <a:gd name="connsiteY4" fmla="*/ 77113 h 2846372"/>
                  <a:gd name="connsiteX5" fmla="*/ 819826 w 829454"/>
                  <a:gd name="connsiteY5" fmla="*/ 1007135 h 2846372"/>
                  <a:gd name="connsiteX6" fmla="*/ 756468 w 829454"/>
                  <a:gd name="connsiteY6" fmla="*/ 1083006 h 2846372"/>
                  <a:gd name="connsiteX7" fmla="*/ 633414 w 829454"/>
                  <a:gd name="connsiteY7" fmla="*/ 1083006 h 2846372"/>
                  <a:gd name="connsiteX8" fmla="*/ 625471 w 829454"/>
                  <a:gd name="connsiteY8" fmla="*/ 2777289 h 2846372"/>
                  <a:gd name="connsiteX9" fmla="*/ 442914 w 829454"/>
                  <a:gd name="connsiteY9" fmla="*/ 2745118 h 2846372"/>
                  <a:gd name="connsiteX10" fmla="*/ 438151 w 829454"/>
                  <a:gd name="connsiteY10" fmla="*/ 1754519 h 2846372"/>
                  <a:gd name="connsiteX11" fmla="*/ 385764 w 829454"/>
                  <a:gd name="connsiteY11" fmla="*/ 1768805 h 2846372"/>
                  <a:gd name="connsiteX12" fmla="*/ 385763 w 829454"/>
                  <a:gd name="connsiteY12" fmla="*/ 2754643 h 2846372"/>
                  <a:gd name="connsiteX13" fmla="*/ 241305 w 829454"/>
                  <a:gd name="connsiteY13" fmla="*/ 2843965 h 2846372"/>
                  <a:gd name="connsiteX14" fmla="*/ 200025 w 829454"/>
                  <a:gd name="connsiteY14" fmla="*/ 2697911 h 2846372"/>
                  <a:gd name="connsiteX15" fmla="*/ 195264 w 829454"/>
                  <a:gd name="connsiteY15" fmla="*/ 1092531 h 2846372"/>
                  <a:gd name="connsiteX16" fmla="*/ 161926 w 829454"/>
                  <a:gd name="connsiteY16" fmla="*/ 1087769 h 2846372"/>
                  <a:gd name="connsiteX17" fmla="*/ 152401 w 829454"/>
                  <a:gd name="connsiteY17" fmla="*/ 1825956 h 2846372"/>
                  <a:gd name="connsiteX18" fmla="*/ 0 w 829454"/>
                  <a:gd name="connsiteY18" fmla="*/ 1816431 h 2846372"/>
                  <a:gd name="connsiteX19" fmla="*/ 4763 w 829454"/>
                  <a:gd name="connsiteY19" fmla="*/ 962361 h 2846372"/>
                  <a:gd name="connsiteX0" fmla="*/ 4763 w 837508"/>
                  <a:gd name="connsiteY0" fmla="*/ 962361 h 2846372"/>
                  <a:gd name="connsiteX1" fmla="*/ 174630 w 837508"/>
                  <a:gd name="connsiteY1" fmla="*/ 792494 h 2846372"/>
                  <a:gd name="connsiteX2" fmla="*/ 654046 w 837508"/>
                  <a:gd name="connsiteY2" fmla="*/ 792494 h 2846372"/>
                  <a:gd name="connsiteX3" fmla="*/ 656437 w 837508"/>
                  <a:gd name="connsiteY3" fmla="*/ 72554 h 2846372"/>
                  <a:gd name="connsiteX4" fmla="*/ 828675 w 837508"/>
                  <a:gd name="connsiteY4" fmla="*/ 77113 h 2846372"/>
                  <a:gd name="connsiteX5" fmla="*/ 831789 w 837508"/>
                  <a:gd name="connsiteY5" fmla="*/ 1007135 h 2846372"/>
                  <a:gd name="connsiteX6" fmla="*/ 756468 w 837508"/>
                  <a:gd name="connsiteY6" fmla="*/ 1083006 h 2846372"/>
                  <a:gd name="connsiteX7" fmla="*/ 633414 w 837508"/>
                  <a:gd name="connsiteY7" fmla="*/ 1083006 h 2846372"/>
                  <a:gd name="connsiteX8" fmla="*/ 625471 w 837508"/>
                  <a:gd name="connsiteY8" fmla="*/ 2777289 h 2846372"/>
                  <a:gd name="connsiteX9" fmla="*/ 442914 w 837508"/>
                  <a:gd name="connsiteY9" fmla="*/ 2745118 h 2846372"/>
                  <a:gd name="connsiteX10" fmla="*/ 438151 w 837508"/>
                  <a:gd name="connsiteY10" fmla="*/ 1754519 h 2846372"/>
                  <a:gd name="connsiteX11" fmla="*/ 385764 w 837508"/>
                  <a:gd name="connsiteY11" fmla="*/ 1768805 h 2846372"/>
                  <a:gd name="connsiteX12" fmla="*/ 385763 w 837508"/>
                  <a:gd name="connsiteY12" fmla="*/ 2754643 h 2846372"/>
                  <a:gd name="connsiteX13" fmla="*/ 241305 w 837508"/>
                  <a:gd name="connsiteY13" fmla="*/ 2843965 h 2846372"/>
                  <a:gd name="connsiteX14" fmla="*/ 200025 w 837508"/>
                  <a:gd name="connsiteY14" fmla="*/ 2697911 h 2846372"/>
                  <a:gd name="connsiteX15" fmla="*/ 195264 w 837508"/>
                  <a:gd name="connsiteY15" fmla="*/ 1092531 h 2846372"/>
                  <a:gd name="connsiteX16" fmla="*/ 161926 w 837508"/>
                  <a:gd name="connsiteY16" fmla="*/ 1087769 h 2846372"/>
                  <a:gd name="connsiteX17" fmla="*/ 152401 w 837508"/>
                  <a:gd name="connsiteY17" fmla="*/ 1825956 h 2846372"/>
                  <a:gd name="connsiteX18" fmla="*/ 0 w 837508"/>
                  <a:gd name="connsiteY18" fmla="*/ 1816431 h 2846372"/>
                  <a:gd name="connsiteX19" fmla="*/ 4763 w 837508"/>
                  <a:gd name="connsiteY19" fmla="*/ 962361 h 2846372"/>
                  <a:gd name="connsiteX0" fmla="*/ 4763 w 837508"/>
                  <a:gd name="connsiteY0" fmla="*/ 962361 h 2846372"/>
                  <a:gd name="connsiteX1" fmla="*/ 174630 w 837508"/>
                  <a:gd name="connsiteY1" fmla="*/ 792494 h 2846372"/>
                  <a:gd name="connsiteX2" fmla="*/ 654046 w 837508"/>
                  <a:gd name="connsiteY2" fmla="*/ 792494 h 2846372"/>
                  <a:gd name="connsiteX3" fmla="*/ 656437 w 837508"/>
                  <a:gd name="connsiteY3" fmla="*/ 72554 h 2846372"/>
                  <a:gd name="connsiteX4" fmla="*/ 828675 w 837508"/>
                  <a:gd name="connsiteY4" fmla="*/ 77113 h 2846372"/>
                  <a:gd name="connsiteX5" fmla="*/ 831789 w 837508"/>
                  <a:gd name="connsiteY5" fmla="*/ 1007135 h 2846372"/>
                  <a:gd name="connsiteX6" fmla="*/ 756468 w 837508"/>
                  <a:gd name="connsiteY6" fmla="*/ 1083006 h 2846372"/>
                  <a:gd name="connsiteX7" fmla="*/ 633414 w 837508"/>
                  <a:gd name="connsiteY7" fmla="*/ 1083006 h 2846372"/>
                  <a:gd name="connsiteX8" fmla="*/ 625471 w 837508"/>
                  <a:gd name="connsiteY8" fmla="*/ 2777289 h 2846372"/>
                  <a:gd name="connsiteX9" fmla="*/ 442914 w 837508"/>
                  <a:gd name="connsiteY9" fmla="*/ 2745118 h 2846372"/>
                  <a:gd name="connsiteX10" fmla="*/ 438151 w 837508"/>
                  <a:gd name="connsiteY10" fmla="*/ 1754519 h 2846372"/>
                  <a:gd name="connsiteX11" fmla="*/ 385764 w 837508"/>
                  <a:gd name="connsiteY11" fmla="*/ 1768805 h 2846372"/>
                  <a:gd name="connsiteX12" fmla="*/ 385763 w 837508"/>
                  <a:gd name="connsiteY12" fmla="*/ 2754643 h 2846372"/>
                  <a:gd name="connsiteX13" fmla="*/ 241305 w 837508"/>
                  <a:gd name="connsiteY13" fmla="*/ 2843965 h 2846372"/>
                  <a:gd name="connsiteX14" fmla="*/ 200025 w 837508"/>
                  <a:gd name="connsiteY14" fmla="*/ 2697911 h 2846372"/>
                  <a:gd name="connsiteX15" fmla="*/ 195264 w 837508"/>
                  <a:gd name="connsiteY15" fmla="*/ 1092531 h 2846372"/>
                  <a:gd name="connsiteX16" fmla="*/ 161926 w 837508"/>
                  <a:gd name="connsiteY16" fmla="*/ 1087769 h 2846372"/>
                  <a:gd name="connsiteX17" fmla="*/ 152401 w 837508"/>
                  <a:gd name="connsiteY17" fmla="*/ 1825956 h 2846372"/>
                  <a:gd name="connsiteX18" fmla="*/ 0 w 837508"/>
                  <a:gd name="connsiteY18" fmla="*/ 1816431 h 2846372"/>
                  <a:gd name="connsiteX19" fmla="*/ 4763 w 837508"/>
                  <a:gd name="connsiteY19" fmla="*/ 962361 h 2846372"/>
                  <a:gd name="connsiteX0" fmla="*/ 4763 w 837508"/>
                  <a:gd name="connsiteY0" fmla="*/ 962361 h 2846372"/>
                  <a:gd name="connsiteX1" fmla="*/ 174630 w 837508"/>
                  <a:gd name="connsiteY1" fmla="*/ 792494 h 2846372"/>
                  <a:gd name="connsiteX2" fmla="*/ 654046 w 837508"/>
                  <a:gd name="connsiteY2" fmla="*/ 792494 h 2846372"/>
                  <a:gd name="connsiteX3" fmla="*/ 656437 w 837508"/>
                  <a:gd name="connsiteY3" fmla="*/ 72554 h 2846372"/>
                  <a:gd name="connsiteX4" fmla="*/ 828675 w 837508"/>
                  <a:gd name="connsiteY4" fmla="*/ 77113 h 2846372"/>
                  <a:gd name="connsiteX5" fmla="*/ 831789 w 837508"/>
                  <a:gd name="connsiteY5" fmla="*/ 1007135 h 2846372"/>
                  <a:gd name="connsiteX6" fmla="*/ 732543 w 837508"/>
                  <a:gd name="connsiteY6" fmla="*/ 1089229 h 2846372"/>
                  <a:gd name="connsiteX7" fmla="*/ 633414 w 837508"/>
                  <a:gd name="connsiteY7" fmla="*/ 1083006 h 2846372"/>
                  <a:gd name="connsiteX8" fmla="*/ 625471 w 837508"/>
                  <a:gd name="connsiteY8" fmla="*/ 2777289 h 2846372"/>
                  <a:gd name="connsiteX9" fmla="*/ 442914 w 837508"/>
                  <a:gd name="connsiteY9" fmla="*/ 2745118 h 2846372"/>
                  <a:gd name="connsiteX10" fmla="*/ 438151 w 837508"/>
                  <a:gd name="connsiteY10" fmla="*/ 1754519 h 2846372"/>
                  <a:gd name="connsiteX11" fmla="*/ 385764 w 837508"/>
                  <a:gd name="connsiteY11" fmla="*/ 1768805 h 2846372"/>
                  <a:gd name="connsiteX12" fmla="*/ 385763 w 837508"/>
                  <a:gd name="connsiteY12" fmla="*/ 2754643 h 2846372"/>
                  <a:gd name="connsiteX13" fmla="*/ 241305 w 837508"/>
                  <a:gd name="connsiteY13" fmla="*/ 2843965 h 2846372"/>
                  <a:gd name="connsiteX14" fmla="*/ 200025 w 837508"/>
                  <a:gd name="connsiteY14" fmla="*/ 2697911 h 2846372"/>
                  <a:gd name="connsiteX15" fmla="*/ 195264 w 837508"/>
                  <a:gd name="connsiteY15" fmla="*/ 1092531 h 2846372"/>
                  <a:gd name="connsiteX16" fmla="*/ 161926 w 837508"/>
                  <a:gd name="connsiteY16" fmla="*/ 1087769 h 2846372"/>
                  <a:gd name="connsiteX17" fmla="*/ 152401 w 837508"/>
                  <a:gd name="connsiteY17" fmla="*/ 1825956 h 2846372"/>
                  <a:gd name="connsiteX18" fmla="*/ 0 w 837508"/>
                  <a:gd name="connsiteY18" fmla="*/ 1816431 h 2846372"/>
                  <a:gd name="connsiteX19" fmla="*/ 4763 w 837508"/>
                  <a:gd name="connsiteY19" fmla="*/ 962361 h 2846372"/>
                  <a:gd name="connsiteX0" fmla="*/ 4763 w 837508"/>
                  <a:gd name="connsiteY0" fmla="*/ 962361 h 2846372"/>
                  <a:gd name="connsiteX1" fmla="*/ 174630 w 837508"/>
                  <a:gd name="connsiteY1" fmla="*/ 792494 h 2846372"/>
                  <a:gd name="connsiteX2" fmla="*/ 654046 w 837508"/>
                  <a:gd name="connsiteY2" fmla="*/ 792494 h 2846372"/>
                  <a:gd name="connsiteX3" fmla="*/ 656437 w 837508"/>
                  <a:gd name="connsiteY3" fmla="*/ 72554 h 2846372"/>
                  <a:gd name="connsiteX4" fmla="*/ 828675 w 837508"/>
                  <a:gd name="connsiteY4" fmla="*/ 77113 h 2846372"/>
                  <a:gd name="connsiteX5" fmla="*/ 831789 w 837508"/>
                  <a:gd name="connsiteY5" fmla="*/ 1007135 h 2846372"/>
                  <a:gd name="connsiteX6" fmla="*/ 732543 w 837508"/>
                  <a:gd name="connsiteY6" fmla="*/ 1089229 h 2846372"/>
                  <a:gd name="connsiteX7" fmla="*/ 633414 w 837508"/>
                  <a:gd name="connsiteY7" fmla="*/ 1083006 h 2846372"/>
                  <a:gd name="connsiteX8" fmla="*/ 625471 w 837508"/>
                  <a:gd name="connsiteY8" fmla="*/ 2777289 h 2846372"/>
                  <a:gd name="connsiteX9" fmla="*/ 442914 w 837508"/>
                  <a:gd name="connsiteY9" fmla="*/ 2745118 h 2846372"/>
                  <a:gd name="connsiteX10" fmla="*/ 438151 w 837508"/>
                  <a:gd name="connsiteY10" fmla="*/ 1754519 h 2846372"/>
                  <a:gd name="connsiteX11" fmla="*/ 385764 w 837508"/>
                  <a:gd name="connsiteY11" fmla="*/ 1768805 h 2846372"/>
                  <a:gd name="connsiteX12" fmla="*/ 385763 w 837508"/>
                  <a:gd name="connsiteY12" fmla="*/ 2754643 h 2846372"/>
                  <a:gd name="connsiteX13" fmla="*/ 241305 w 837508"/>
                  <a:gd name="connsiteY13" fmla="*/ 2843965 h 2846372"/>
                  <a:gd name="connsiteX14" fmla="*/ 200025 w 837508"/>
                  <a:gd name="connsiteY14" fmla="*/ 2697911 h 2846372"/>
                  <a:gd name="connsiteX15" fmla="*/ 195264 w 837508"/>
                  <a:gd name="connsiteY15" fmla="*/ 1092531 h 2846372"/>
                  <a:gd name="connsiteX16" fmla="*/ 161926 w 837508"/>
                  <a:gd name="connsiteY16" fmla="*/ 1087769 h 2846372"/>
                  <a:gd name="connsiteX17" fmla="*/ 152401 w 837508"/>
                  <a:gd name="connsiteY17" fmla="*/ 1825956 h 2846372"/>
                  <a:gd name="connsiteX18" fmla="*/ 0 w 837508"/>
                  <a:gd name="connsiteY18" fmla="*/ 1816431 h 2846372"/>
                  <a:gd name="connsiteX19" fmla="*/ 4763 w 837508"/>
                  <a:gd name="connsiteY19" fmla="*/ 962361 h 2846372"/>
                  <a:gd name="connsiteX0" fmla="*/ 4763 w 837508"/>
                  <a:gd name="connsiteY0" fmla="*/ 962361 h 2846372"/>
                  <a:gd name="connsiteX1" fmla="*/ 174630 w 837508"/>
                  <a:gd name="connsiteY1" fmla="*/ 792494 h 2846372"/>
                  <a:gd name="connsiteX2" fmla="*/ 654046 w 837508"/>
                  <a:gd name="connsiteY2" fmla="*/ 792494 h 2846372"/>
                  <a:gd name="connsiteX3" fmla="*/ 638495 w 837508"/>
                  <a:gd name="connsiteY3" fmla="*/ 72555 h 2846372"/>
                  <a:gd name="connsiteX4" fmla="*/ 828675 w 837508"/>
                  <a:gd name="connsiteY4" fmla="*/ 77113 h 2846372"/>
                  <a:gd name="connsiteX5" fmla="*/ 831789 w 837508"/>
                  <a:gd name="connsiteY5" fmla="*/ 1007135 h 2846372"/>
                  <a:gd name="connsiteX6" fmla="*/ 732543 w 837508"/>
                  <a:gd name="connsiteY6" fmla="*/ 1089229 h 2846372"/>
                  <a:gd name="connsiteX7" fmla="*/ 633414 w 837508"/>
                  <a:gd name="connsiteY7" fmla="*/ 1083006 h 2846372"/>
                  <a:gd name="connsiteX8" fmla="*/ 625471 w 837508"/>
                  <a:gd name="connsiteY8" fmla="*/ 2777289 h 2846372"/>
                  <a:gd name="connsiteX9" fmla="*/ 442914 w 837508"/>
                  <a:gd name="connsiteY9" fmla="*/ 2745118 h 2846372"/>
                  <a:gd name="connsiteX10" fmla="*/ 438151 w 837508"/>
                  <a:gd name="connsiteY10" fmla="*/ 1754519 h 2846372"/>
                  <a:gd name="connsiteX11" fmla="*/ 385764 w 837508"/>
                  <a:gd name="connsiteY11" fmla="*/ 1768805 h 2846372"/>
                  <a:gd name="connsiteX12" fmla="*/ 385763 w 837508"/>
                  <a:gd name="connsiteY12" fmla="*/ 2754643 h 2846372"/>
                  <a:gd name="connsiteX13" fmla="*/ 241305 w 837508"/>
                  <a:gd name="connsiteY13" fmla="*/ 2843965 h 2846372"/>
                  <a:gd name="connsiteX14" fmla="*/ 200025 w 837508"/>
                  <a:gd name="connsiteY14" fmla="*/ 2697911 h 2846372"/>
                  <a:gd name="connsiteX15" fmla="*/ 195264 w 837508"/>
                  <a:gd name="connsiteY15" fmla="*/ 1092531 h 2846372"/>
                  <a:gd name="connsiteX16" fmla="*/ 161926 w 837508"/>
                  <a:gd name="connsiteY16" fmla="*/ 1087769 h 2846372"/>
                  <a:gd name="connsiteX17" fmla="*/ 152401 w 837508"/>
                  <a:gd name="connsiteY17" fmla="*/ 1825956 h 2846372"/>
                  <a:gd name="connsiteX18" fmla="*/ 0 w 837508"/>
                  <a:gd name="connsiteY18" fmla="*/ 1816431 h 2846372"/>
                  <a:gd name="connsiteX19" fmla="*/ 4763 w 837508"/>
                  <a:gd name="connsiteY19" fmla="*/ 962361 h 2846372"/>
                  <a:gd name="connsiteX0" fmla="*/ 4763 w 837508"/>
                  <a:gd name="connsiteY0" fmla="*/ 962361 h 2846372"/>
                  <a:gd name="connsiteX1" fmla="*/ 174630 w 837508"/>
                  <a:gd name="connsiteY1" fmla="*/ 792494 h 2846372"/>
                  <a:gd name="connsiteX2" fmla="*/ 624140 w 837508"/>
                  <a:gd name="connsiteY2" fmla="*/ 792493 h 2846372"/>
                  <a:gd name="connsiteX3" fmla="*/ 638495 w 837508"/>
                  <a:gd name="connsiteY3" fmla="*/ 72555 h 2846372"/>
                  <a:gd name="connsiteX4" fmla="*/ 828675 w 837508"/>
                  <a:gd name="connsiteY4" fmla="*/ 77113 h 2846372"/>
                  <a:gd name="connsiteX5" fmla="*/ 831789 w 837508"/>
                  <a:gd name="connsiteY5" fmla="*/ 1007135 h 2846372"/>
                  <a:gd name="connsiteX6" fmla="*/ 732543 w 837508"/>
                  <a:gd name="connsiteY6" fmla="*/ 1089229 h 2846372"/>
                  <a:gd name="connsiteX7" fmla="*/ 633414 w 837508"/>
                  <a:gd name="connsiteY7" fmla="*/ 1083006 h 2846372"/>
                  <a:gd name="connsiteX8" fmla="*/ 625471 w 837508"/>
                  <a:gd name="connsiteY8" fmla="*/ 2777289 h 2846372"/>
                  <a:gd name="connsiteX9" fmla="*/ 442914 w 837508"/>
                  <a:gd name="connsiteY9" fmla="*/ 2745118 h 2846372"/>
                  <a:gd name="connsiteX10" fmla="*/ 438151 w 837508"/>
                  <a:gd name="connsiteY10" fmla="*/ 1754519 h 2846372"/>
                  <a:gd name="connsiteX11" fmla="*/ 385764 w 837508"/>
                  <a:gd name="connsiteY11" fmla="*/ 1768805 h 2846372"/>
                  <a:gd name="connsiteX12" fmla="*/ 385763 w 837508"/>
                  <a:gd name="connsiteY12" fmla="*/ 2754643 h 2846372"/>
                  <a:gd name="connsiteX13" fmla="*/ 241305 w 837508"/>
                  <a:gd name="connsiteY13" fmla="*/ 2843965 h 2846372"/>
                  <a:gd name="connsiteX14" fmla="*/ 200025 w 837508"/>
                  <a:gd name="connsiteY14" fmla="*/ 2697911 h 2846372"/>
                  <a:gd name="connsiteX15" fmla="*/ 195264 w 837508"/>
                  <a:gd name="connsiteY15" fmla="*/ 1092531 h 2846372"/>
                  <a:gd name="connsiteX16" fmla="*/ 161926 w 837508"/>
                  <a:gd name="connsiteY16" fmla="*/ 1087769 h 2846372"/>
                  <a:gd name="connsiteX17" fmla="*/ 152401 w 837508"/>
                  <a:gd name="connsiteY17" fmla="*/ 1825956 h 2846372"/>
                  <a:gd name="connsiteX18" fmla="*/ 0 w 837508"/>
                  <a:gd name="connsiteY18" fmla="*/ 1816431 h 2846372"/>
                  <a:gd name="connsiteX19" fmla="*/ 4763 w 837508"/>
                  <a:gd name="connsiteY19" fmla="*/ 962361 h 2846372"/>
                  <a:gd name="connsiteX0" fmla="*/ 4763 w 837508"/>
                  <a:gd name="connsiteY0" fmla="*/ 956857 h 2840868"/>
                  <a:gd name="connsiteX1" fmla="*/ 174630 w 837508"/>
                  <a:gd name="connsiteY1" fmla="*/ 786990 h 2840868"/>
                  <a:gd name="connsiteX2" fmla="*/ 624140 w 837508"/>
                  <a:gd name="connsiteY2" fmla="*/ 786989 h 2840868"/>
                  <a:gd name="connsiteX3" fmla="*/ 632513 w 837508"/>
                  <a:gd name="connsiteY3" fmla="*/ 79495 h 2840868"/>
                  <a:gd name="connsiteX4" fmla="*/ 828675 w 837508"/>
                  <a:gd name="connsiteY4" fmla="*/ 71609 h 2840868"/>
                  <a:gd name="connsiteX5" fmla="*/ 831789 w 837508"/>
                  <a:gd name="connsiteY5" fmla="*/ 1001631 h 2840868"/>
                  <a:gd name="connsiteX6" fmla="*/ 732543 w 837508"/>
                  <a:gd name="connsiteY6" fmla="*/ 1083725 h 2840868"/>
                  <a:gd name="connsiteX7" fmla="*/ 633414 w 837508"/>
                  <a:gd name="connsiteY7" fmla="*/ 1077502 h 2840868"/>
                  <a:gd name="connsiteX8" fmla="*/ 625471 w 837508"/>
                  <a:gd name="connsiteY8" fmla="*/ 2771785 h 2840868"/>
                  <a:gd name="connsiteX9" fmla="*/ 442914 w 837508"/>
                  <a:gd name="connsiteY9" fmla="*/ 2739614 h 2840868"/>
                  <a:gd name="connsiteX10" fmla="*/ 438151 w 837508"/>
                  <a:gd name="connsiteY10" fmla="*/ 1749015 h 2840868"/>
                  <a:gd name="connsiteX11" fmla="*/ 385764 w 837508"/>
                  <a:gd name="connsiteY11" fmla="*/ 1763301 h 2840868"/>
                  <a:gd name="connsiteX12" fmla="*/ 385763 w 837508"/>
                  <a:gd name="connsiteY12" fmla="*/ 2749139 h 2840868"/>
                  <a:gd name="connsiteX13" fmla="*/ 241305 w 837508"/>
                  <a:gd name="connsiteY13" fmla="*/ 2838461 h 2840868"/>
                  <a:gd name="connsiteX14" fmla="*/ 200025 w 837508"/>
                  <a:gd name="connsiteY14" fmla="*/ 2692407 h 2840868"/>
                  <a:gd name="connsiteX15" fmla="*/ 195264 w 837508"/>
                  <a:gd name="connsiteY15" fmla="*/ 1087027 h 2840868"/>
                  <a:gd name="connsiteX16" fmla="*/ 161926 w 837508"/>
                  <a:gd name="connsiteY16" fmla="*/ 1082265 h 2840868"/>
                  <a:gd name="connsiteX17" fmla="*/ 152401 w 837508"/>
                  <a:gd name="connsiteY17" fmla="*/ 1820452 h 2840868"/>
                  <a:gd name="connsiteX18" fmla="*/ 0 w 837508"/>
                  <a:gd name="connsiteY18" fmla="*/ 1810927 h 2840868"/>
                  <a:gd name="connsiteX19" fmla="*/ 4763 w 837508"/>
                  <a:gd name="connsiteY19" fmla="*/ 956857 h 2840868"/>
                  <a:gd name="connsiteX0" fmla="*/ 4763 w 837508"/>
                  <a:gd name="connsiteY0" fmla="*/ 956857 h 2840868"/>
                  <a:gd name="connsiteX1" fmla="*/ 174630 w 837508"/>
                  <a:gd name="connsiteY1" fmla="*/ 786990 h 2840868"/>
                  <a:gd name="connsiteX2" fmla="*/ 624140 w 837508"/>
                  <a:gd name="connsiteY2" fmla="*/ 786989 h 2840868"/>
                  <a:gd name="connsiteX3" fmla="*/ 632513 w 837508"/>
                  <a:gd name="connsiteY3" fmla="*/ 79495 h 2840868"/>
                  <a:gd name="connsiteX4" fmla="*/ 828675 w 837508"/>
                  <a:gd name="connsiteY4" fmla="*/ 71609 h 2840868"/>
                  <a:gd name="connsiteX5" fmla="*/ 831789 w 837508"/>
                  <a:gd name="connsiteY5" fmla="*/ 1001631 h 2840868"/>
                  <a:gd name="connsiteX6" fmla="*/ 732543 w 837508"/>
                  <a:gd name="connsiteY6" fmla="*/ 1083725 h 2840868"/>
                  <a:gd name="connsiteX7" fmla="*/ 633414 w 837508"/>
                  <a:gd name="connsiteY7" fmla="*/ 1077502 h 2840868"/>
                  <a:gd name="connsiteX8" fmla="*/ 625471 w 837508"/>
                  <a:gd name="connsiteY8" fmla="*/ 2771785 h 2840868"/>
                  <a:gd name="connsiteX9" fmla="*/ 442914 w 837508"/>
                  <a:gd name="connsiteY9" fmla="*/ 2739614 h 2840868"/>
                  <a:gd name="connsiteX10" fmla="*/ 438151 w 837508"/>
                  <a:gd name="connsiteY10" fmla="*/ 1749015 h 2840868"/>
                  <a:gd name="connsiteX11" fmla="*/ 385764 w 837508"/>
                  <a:gd name="connsiteY11" fmla="*/ 1763301 h 2840868"/>
                  <a:gd name="connsiteX12" fmla="*/ 385763 w 837508"/>
                  <a:gd name="connsiteY12" fmla="*/ 2749139 h 2840868"/>
                  <a:gd name="connsiteX13" fmla="*/ 241305 w 837508"/>
                  <a:gd name="connsiteY13" fmla="*/ 2838461 h 2840868"/>
                  <a:gd name="connsiteX14" fmla="*/ 200025 w 837508"/>
                  <a:gd name="connsiteY14" fmla="*/ 2692407 h 2840868"/>
                  <a:gd name="connsiteX15" fmla="*/ 195264 w 837508"/>
                  <a:gd name="connsiteY15" fmla="*/ 1087027 h 2840868"/>
                  <a:gd name="connsiteX16" fmla="*/ 161926 w 837508"/>
                  <a:gd name="connsiteY16" fmla="*/ 1082265 h 2840868"/>
                  <a:gd name="connsiteX17" fmla="*/ 152401 w 837508"/>
                  <a:gd name="connsiteY17" fmla="*/ 1820452 h 2840868"/>
                  <a:gd name="connsiteX18" fmla="*/ 0 w 837508"/>
                  <a:gd name="connsiteY18" fmla="*/ 1810927 h 2840868"/>
                  <a:gd name="connsiteX19" fmla="*/ 4763 w 837508"/>
                  <a:gd name="connsiteY19" fmla="*/ 956857 h 2840868"/>
                  <a:gd name="connsiteX0" fmla="*/ 4763 w 837508"/>
                  <a:gd name="connsiteY0" fmla="*/ 959539 h 2843550"/>
                  <a:gd name="connsiteX1" fmla="*/ 174630 w 837508"/>
                  <a:gd name="connsiteY1" fmla="*/ 789672 h 2843550"/>
                  <a:gd name="connsiteX2" fmla="*/ 624140 w 837508"/>
                  <a:gd name="connsiteY2" fmla="*/ 789671 h 2843550"/>
                  <a:gd name="connsiteX3" fmla="*/ 632513 w 837508"/>
                  <a:gd name="connsiteY3" fmla="*/ 75954 h 2843550"/>
                  <a:gd name="connsiteX4" fmla="*/ 828675 w 837508"/>
                  <a:gd name="connsiteY4" fmla="*/ 74291 h 2843550"/>
                  <a:gd name="connsiteX5" fmla="*/ 831789 w 837508"/>
                  <a:gd name="connsiteY5" fmla="*/ 1004313 h 2843550"/>
                  <a:gd name="connsiteX6" fmla="*/ 732543 w 837508"/>
                  <a:gd name="connsiteY6" fmla="*/ 1086407 h 2843550"/>
                  <a:gd name="connsiteX7" fmla="*/ 633414 w 837508"/>
                  <a:gd name="connsiteY7" fmla="*/ 1080184 h 2843550"/>
                  <a:gd name="connsiteX8" fmla="*/ 625471 w 837508"/>
                  <a:gd name="connsiteY8" fmla="*/ 2774467 h 2843550"/>
                  <a:gd name="connsiteX9" fmla="*/ 442914 w 837508"/>
                  <a:gd name="connsiteY9" fmla="*/ 2742296 h 2843550"/>
                  <a:gd name="connsiteX10" fmla="*/ 438151 w 837508"/>
                  <a:gd name="connsiteY10" fmla="*/ 1751697 h 2843550"/>
                  <a:gd name="connsiteX11" fmla="*/ 385764 w 837508"/>
                  <a:gd name="connsiteY11" fmla="*/ 1765983 h 2843550"/>
                  <a:gd name="connsiteX12" fmla="*/ 385763 w 837508"/>
                  <a:gd name="connsiteY12" fmla="*/ 2751821 h 2843550"/>
                  <a:gd name="connsiteX13" fmla="*/ 241305 w 837508"/>
                  <a:gd name="connsiteY13" fmla="*/ 2841143 h 2843550"/>
                  <a:gd name="connsiteX14" fmla="*/ 200025 w 837508"/>
                  <a:gd name="connsiteY14" fmla="*/ 2695089 h 2843550"/>
                  <a:gd name="connsiteX15" fmla="*/ 195264 w 837508"/>
                  <a:gd name="connsiteY15" fmla="*/ 1089709 h 2843550"/>
                  <a:gd name="connsiteX16" fmla="*/ 161926 w 837508"/>
                  <a:gd name="connsiteY16" fmla="*/ 1084947 h 2843550"/>
                  <a:gd name="connsiteX17" fmla="*/ 152401 w 837508"/>
                  <a:gd name="connsiteY17" fmla="*/ 1823134 h 2843550"/>
                  <a:gd name="connsiteX18" fmla="*/ 0 w 837508"/>
                  <a:gd name="connsiteY18" fmla="*/ 1813609 h 2843550"/>
                  <a:gd name="connsiteX19" fmla="*/ 4763 w 837508"/>
                  <a:gd name="connsiteY19" fmla="*/ 959539 h 2843550"/>
                  <a:gd name="connsiteX0" fmla="*/ 4763 w 837508"/>
                  <a:gd name="connsiteY0" fmla="*/ 968437 h 2852448"/>
                  <a:gd name="connsiteX1" fmla="*/ 174630 w 837508"/>
                  <a:gd name="connsiteY1" fmla="*/ 798570 h 2852448"/>
                  <a:gd name="connsiteX2" fmla="*/ 624140 w 837508"/>
                  <a:gd name="connsiteY2" fmla="*/ 798569 h 2852448"/>
                  <a:gd name="connsiteX3" fmla="*/ 626531 w 837508"/>
                  <a:gd name="connsiteY3" fmla="*/ 66184 h 2852448"/>
                  <a:gd name="connsiteX4" fmla="*/ 828675 w 837508"/>
                  <a:gd name="connsiteY4" fmla="*/ 83189 h 2852448"/>
                  <a:gd name="connsiteX5" fmla="*/ 831789 w 837508"/>
                  <a:gd name="connsiteY5" fmla="*/ 1013211 h 2852448"/>
                  <a:gd name="connsiteX6" fmla="*/ 732543 w 837508"/>
                  <a:gd name="connsiteY6" fmla="*/ 1095305 h 2852448"/>
                  <a:gd name="connsiteX7" fmla="*/ 633414 w 837508"/>
                  <a:gd name="connsiteY7" fmla="*/ 1089082 h 2852448"/>
                  <a:gd name="connsiteX8" fmla="*/ 625471 w 837508"/>
                  <a:gd name="connsiteY8" fmla="*/ 2783365 h 2852448"/>
                  <a:gd name="connsiteX9" fmla="*/ 442914 w 837508"/>
                  <a:gd name="connsiteY9" fmla="*/ 2751194 h 2852448"/>
                  <a:gd name="connsiteX10" fmla="*/ 438151 w 837508"/>
                  <a:gd name="connsiteY10" fmla="*/ 1760595 h 2852448"/>
                  <a:gd name="connsiteX11" fmla="*/ 385764 w 837508"/>
                  <a:gd name="connsiteY11" fmla="*/ 1774881 h 2852448"/>
                  <a:gd name="connsiteX12" fmla="*/ 385763 w 837508"/>
                  <a:gd name="connsiteY12" fmla="*/ 2760719 h 2852448"/>
                  <a:gd name="connsiteX13" fmla="*/ 241305 w 837508"/>
                  <a:gd name="connsiteY13" fmla="*/ 2850041 h 2852448"/>
                  <a:gd name="connsiteX14" fmla="*/ 200025 w 837508"/>
                  <a:gd name="connsiteY14" fmla="*/ 2703987 h 2852448"/>
                  <a:gd name="connsiteX15" fmla="*/ 195264 w 837508"/>
                  <a:gd name="connsiteY15" fmla="*/ 1098607 h 2852448"/>
                  <a:gd name="connsiteX16" fmla="*/ 161926 w 837508"/>
                  <a:gd name="connsiteY16" fmla="*/ 1093845 h 2852448"/>
                  <a:gd name="connsiteX17" fmla="*/ 152401 w 837508"/>
                  <a:gd name="connsiteY17" fmla="*/ 1832032 h 2852448"/>
                  <a:gd name="connsiteX18" fmla="*/ 0 w 837508"/>
                  <a:gd name="connsiteY18" fmla="*/ 1822507 h 2852448"/>
                  <a:gd name="connsiteX19" fmla="*/ 4763 w 837508"/>
                  <a:gd name="connsiteY19" fmla="*/ 968437 h 2852448"/>
                  <a:gd name="connsiteX0" fmla="*/ 4763 w 837508"/>
                  <a:gd name="connsiteY0" fmla="*/ 945371 h 2829382"/>
                  <a:gd name="connsiteX1" fmla="*/ 174630 w 837508"/>
                  <a:gd name="connsiteY1" fmla="*/ 775504 h 2829382"/>
                  <a:gd name="connsiteX2" fmla="*/ 624140 w 837508"/>
                  <a:gd name="connsiteY2" fmla="*/ 775503 h 2829382"/>
                  <a:gd name="connsiteX3" fmla="*/ 626531 w 837508"/>
                  <a:gd name="connsiteY3" fmla="*/ 99120 h 2829382"/>
                  <a:gd name="connsiteX4" fmla="*/ 828675 w 837508"/>
                  <a:gd name="connsiteY4" fmla="*/ 60123 h 2829382"/>
                  <a:gd name="connsiteX5" fmla="*/ 831789 w 837508"/>
                  <a:gd name="connsiteY5" fmla="*/ 990145 h 2829382"/>
                  <a:gd name="connsiteX6" fmla="*/ 732543 w 837508"/>
                  <a:gd name="connsiteY6" fmla="*/ 1072239 h 2829382"/>
                  <a:gd name="connsiteX7" fmla="*/ 633414 w 837508"/>
                  <a:gd name="connsiteY7" fmla="*/ 1066016 h 2829382"/>
                  <a:gd name="connsiteX8" fmla="*/ 625471 w 837508"/>
                  <a:gd name="connsiteY8" fmla="*/ 2760299 h 2829382"/>
                  <a:gd name="connsiteX9" fmla="*/ 442914 w 837508"/>
                  <a:gd name="connsiteY9" fmla="*/ 2728128 h 2829382"/>
                  <a:gd name="connsiteX10" fmla="*/ 438151 w 837508"/>
                  <a:gd name="connsiteY10" fmla="*/ 1737529 h 2829382"/>
                  <a:gd name="connsiteX11" fmla="*/ 385764 w 837508"/>
                  <a:gd name="connsiteY11" fmla="*/ 1751815 h 2829382"/>
                  <a:gd name="connsiteX12" fmla="*/ 385763 w 837508"/>
                  <a:gd name="connsiteY12" fmla="*/ 2737653 h 2829382"/>
                  <a:gd name="connsiteX13" fmla="*/ 241305 w 837508"/>
                  <a:gd name="connsiteY13" fmla="*/ 2826975 h 2829382"/>
                  <a:gd name="connsiteX14" fmla="*/ 200025 w 837508"/>
                  <a:gd name="connsiteY14" fmla="*/ 2680921 h 2829382"/>
                  <a:gd name="connsiteX15" fmla="*/ 195264 w 837508"/>
                  <a:gd name="connsiteY15" fmla="*/ 1075541 h 2829382"/>
                  <a:gd name="connsiteX16" fmla="*/ 161926 w 837508"/>
                  <a:gd name="connsiteY16" fmla="*/ 1070779 h 2829382"/>
                  <a:gd name="connsiteX17" fmla="*/ 152401 w 837508"/>
                  <a:gd name="connsiteY17" fmla="*/ 1808966 h 2829382"/>
                  <a:gd name="connsiteX18" fmla="*/ 0 w 837508"/>
                  <a:gd name="connsiteY18" fmla="*/ 1799441 h 2829382"/>
                  <a:gd name="connsiteX19" fmla="*/ 4763 w 837508"/>
                  <a:gd name="connsiteY19" fmla="*/ 945371 h 2829382"/>
                  <a:gd name="connsiteX0" fmla="*/ 4763 w 834937"/>
                  <a:gd name="connsiteY0" fmla="*/ 918807 h 2802818"/>
                  <a:gd name="connsiteX1" fmla="*/ 174630 w 834937"/>
                  <a:gd name="connsiteY1" fmla="*/ 748940 h 2802818"/>
                  <a:gd name="connsiteX2" fmla="*/ 624140 w 834937"/>
                  <a:gd name="connsiteY2" fmla="*/ 748939 h 2802818"/>
                  <a:gd name="connsiteX3" fmla="*/ 626531 w 834937"/>
                  <a:gd name="connsiteY3" fmla="*/ 72556 h 2802818"/>
                  <a:gd name="connsiteX4" fmla="*/ 804751 w 834937"/>
                  <a:gd name="connsiteY4" fmla="*/ 77115 h 2802818"/>
                  <a:gd name="connsiteX5" fmla="*/ 831789 w 834937"/>
                  <a:gd name="connsiteY5" fmla="*/ 963581 h 2802818"/>
                  <a:gd name="connsiteX6" fmla="*/ 732543 w 834937"/>
                  <a:gd name="connsiteY6" fmla="*/ 1045675 h 2802818"/>
                  <a:gd name="connsiteX7" fmla="*/ 633414 w 834937"/>
                  <a:gd name="connsiteY7" fmla="*/ 1039452 h 2802818"/>
                  <a:gd name="connsiteX8" fmla="*/ 625471 w 834937"/>
                  <a:gd name="connsiteY8" fmla="*/ 2733735 h 2802818"/>
                  <a:gd name="connsiteX9" fmla="*/ 442914 w 834937"/>
                  <a:gd name="connsiteY9" fmla="*/ 2701564 h 2802818"/>
                  <a:gd name="connsiteX10" fmla="*/ 438151 w 834937"/>
                  <a:gd name="connsiteY10" fmla="*/ 1710965 h 2802818"/>
                  <a:gd name="connsiteX11" fmla="*/ 385764 w 834937"/>
                  <a:gd name="connsiteY11" fmla="*/ 1725251 h 2802818"/>
                  <a:gd name="connsiteX12" fmla="*/ 385763 w 834937"/>
                  <a:gd name="connsiteY12" fmla="*/ 2711089 h 2802818"/>
                  <a:gd name="connsiteX13" fmla="*/ 241305 w 834937"/>
                  <a:gd name="connsiteY13" fmla="*/ 2800411 h 2802818"/>
                  <a:gd name="connsiteX14" fmla="*/ 200025 w 834937"/>
                  <a:gd name="connsiteY14" fmla="*/ 2654357 h 2802818"/>
                  <a:gd name="connsiteX15" fmla="*/ 195264 w 834937"/>
                  <a:gd name="connsiteY15" fmla="*/ 1048977 h 2802818"/>
                  <a:gd name="connsiteX16" fmla="*/ 161926 w 834937"/>
                  <a:gd name="connsiteY16" fmla="*/ 1044215 h 2802818"/>
                  <a:gd name="connsiteX17" fmla="*/ 152401 w 834937"/>
                  <a:gd name="connsiteY17" fmla="*/ 1782402 h 2802818"/>
                  <a:gd name="connsiteX18" fmla="*/ 0 w 834937"/>
                  <a:gd name="connsiteY18" fmla="*/ 1772877 h 2802818"/>
                  <a:gd name="connsiteX19" fmla="*/ 4763 w 834937"/>
                  <a:gd name="connsiteY19" fmla="*/ 918807 h 2802818"/>
                  <a:gd name="connsiteX0" fmla="*/ 4763 w 813583"/>
                  <a:gd name="connsiteY0" fmla="*/ 918806 h 2802817"/>
                  <a:gd name="connsiteX1" fmla="*/ 174630 w 813583"/>
                  <a:gd name="connsiteY1" fmla="*/ 748939 h 2802817"/>
                  <a:gd name="connsiteX2" fmla="*/ 624140 w 813583"/>
                  <a:gd name="connsiteY2" fmla="*/ 748938 h 2802817"/>
                  <a:gd name="connsiteX3" fmla="*/ 626531 w 813583"/>
                  <a:gd name="connsiteY3" fmla="*/ 72555 h 2802817"/>
                  <a:gd name="connsiteX4" fmla="*/ 804751 w 813583"/>
                  <a:gd name="connsiteY4" fmla="*/ 77114 h 2802817"/>
                  <a:gd name="connsiteX5" fmla="*/ 807864 w 813583"/>
                  <a:gd name="connsiteY5" fmla="*/ 951135 h 2802817"/>
                  <a:gd name="connsiteX6" fmla="*/ 732543 w 813583"/>
                  <a:gd name="connsiteY6" fmla="*/ 1045674 h 2802817"/>
                  <a:gd name="connsiteX7" fmla="*/ 633414 w 813583"/>
                  <a:gd name="connsiteY7" fmla="*/ 1039451 h 2802817"/>
                  <a:gd name="connsiteX8" fmla="*/ 625471 w 813583"/>
                  <a:gd name="connsiteY8" fmla="*/ 2733734 h 2802817"/>
                  <a:gd name="connsiteX9" fmla="*/ 442914 w 813583"/>
                  <a:gd name="connsiteY9" fmla="*/ 2701563 h 2802817"/>
                  <a:gd name="connsiteX10" fmla="*/ 438151 w 813583"/>
                  <a:gd name="connsiteY10" fmla="*/ 1710964 h 2802817"/>
                  <a:gd name="connsiteX11" fmla="*/ 385764 w 813583"/>
                  <a:gd name="connsiteY11" fmla="*/ 1725250 h 2802817"/>
                  <a:gd name="connsiteX12" fmla="*/ 385763 w 813583"/>
                  <a:gd name="connsiteY12" fmla="*/ 2711088 h 2802817"/>
                  <a:gd name="connsiteX13" fmla="*/ 241305 w 813583"/>
                  <a:gd name="connsiteY13" fmla="*/ 2800410 h 2802817"/>
                  <a:gd name="connsiteX14" fmla="*/ 200025 w 813583"/>
                  <a:gd name="connsiteY14" fmla="*/ 2654356 h 2802817"/>
                  <a:gd name="connsiteX15" fmla="*/ 195264 w 813583"/>
                  <a:gd name="connsiteY15" fmla="*/ 1048976 h 2802817"/>
                  <a:gd name="connsiteX16" fmla="*/ 161926 w 813583"/>
                  <a:gd name="connsiteY16" fmla="*/ 1044214 h 2802817"/>
                  <a:gd name="connsiteX17" fmla="*/ 152401 w 813583"/>
                  <a:gd name="connsiteY17" fmla="*/ 1782401 h 2802817"/>
                  <a:gd name="connsiteX18" fmla="*/ 0 w 813583"/>
                  <a:gd name="connsiteY18" fmla="*/ 1772876 h 2802817"/>
                  <a:gd name="connsiteX19" fmla="*/ 4763 w 813583"/>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32543 w 808588"/>
                  <a:gd name="connsiteY6" fmla="*/ 1045674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44505 w 808588"/>
                  <a:gd name="connsiteY6" fmla="*/ 1033229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048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048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646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646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646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646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56467 w 808588"/>
                  <a:gd name="connsiteY6" fmla="*/ 1039452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62449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62449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62449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44505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44505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38523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38523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38523 w 808588"/>
                  <a:gd name="connsiteY6" fmla="*/ 1033230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8"/>
                  <a:gd name="connsiteY0" fmla="*/ 918806 h 2802817"/>
                  <a:gd name="connsiteX1" fmla="*/ 174630 w 808588"/>
                  <a:gd name="connsiteY1" fmla="*/ 748939 h 2802817"/>
                  <a:gd name="connsiteX2" fmla="*/ 624140 w 808588"/>
                  <a:gd name="connsiteY2" fmla="*/ 748938 h 2802817"/>
                  <a:gd name="connsiteX3" fmla="*/ 626531 w 808588"/>
                  <a:gd name="connsiteY3" fmla="*/ 72555 h 2802817"/>
                  <a:gd name="connsiteX4" fmla="*/ 804751 w 808588"/>
                  <a:gd name="connsiteY4" fmla="*/ 77114 h 2802817"/>
                  <a:gd name="connsiteX5" fmla="*/ 807864 w 808588"/>
                  <a:gd name="connsiteY5" fmla="*/ 951135 h 2802817"/>
                  <a:gd name="connsiteX6" fmla="*/ 708618 w 808588"/>
                  <a:gd name="connsiteY6" fmla="*/ 1039453 h 2802817"/>
                  <a:gd name="connsiteX7" fmla="*/ 633414 w 808588"/>
                  <a:gd name="connsiteY7" fmla="*/ 1039451 h 2802817"/>
                  <a:gd name="connsiteX8" fmla="*/ 625471 w 808588"/>
                  <a:gd name="connsiteY8" fmla="*/ 2733734 h 2802817"/>
                  <a:gd name="connsiteX9" fmla="*/ 442914 w 808588"/>
                  <a:gd name="connsiteY9" fmla="*/ 2701563 h 2802817"/>
                  <a:gd name="connsiteX10" fmla="*/ 438151 w 808588"/>
                  <a:gd name="connsiteY10" fmla="*/ 1710964 h 2802817"/>
                  <a:gd name="connsiteX11" fmla="*/ 385764 w 808588"/>
                  <a:gd name="connsiteY11" fmla="*/ 1725250 h 2802817"/>
                  <a:gd name="connsiteX12" fmla="*/ 385763 w 808588"/>
                  <a:gd name="connsiteY12" fmla="*/ 2711088 h 2802817"/>
                  <a:gd name="connsiteX13" fmla="*/ 241305 w 808588"/>
                  <a:gd name="connsiteY13" fmla="*/ 2800410 h 2802817"/>
                  <a:gd name="connsiteX14" fmla="*/ 200025 w 808588"/>
                  <a:gd name="connsiteY14" fmla="*/ 2654356 h 2802817"/>
                  <a:gd name="connsiteX15" fmla="*/ 195264 w 808588"/>
                  <a:gd name="connsiteY15" fmla="*/ 1048976 h 2802817"/>
                  <a:gd name="connsiteX16" fmla="*/ 161926 w 808588"/>
                  <a:gd name="connsiteY16" fmla="*/ 1044214 h 2802817"/>
                  <a:gd name="connsiteX17" fmla="*/ 152401 w 808588"/>
                  <a:gd name="connsiteY17" fmla="*/ 1782401 h 2802817"/>
                  <a:gd name="connsiteX18" fmla="*/ 0 w 808588"/>
                  <a:gd name="connsiteY18" fmla="*/ 1772876 h 2802817"/>
                  <a:gd name="connsiteX19" fmla="*/ 4763 w 808588"/>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08618 w 808589"/>
                  <a:gd name="connsiteY6" fmla="*/ 1039453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08618 w 808589"/>
                  <a:gd name="connsiteY6" fmla="*/ 1039453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08618 w 808589"/>
                  <a:gd name="connsiteY6" fmla="*/ 1039453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08618 w 808589"/>
                  <a:gd name="connsiteY6" fmla="*/ 1039453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20580 w 808589"/>
                  <a:gd name="connsiteY6" fmla="*/ 1033230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20580 w 808589"/>
                  <a:gd name="connsiteY6" fmla="*/ 1033230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 name="connsiteX0" fmla="*/ 4763 w 808589"/>
                  <a:gd name="connsiteY0" fmla="*/ 918806 h 2802817"/>
                  <a:gd name="connsiteX1" fmla="*/ 174630 w 808589"/>
                  <a:gd name="connsiteY1" fmla="*/ 748939 h 2802817"/>
                  <a:gd name="connsiteX2" fmla="*/ 624140 w 808589"/>
                  <a:gd name="connsiteY2" fmla="*/ 748938 h 2802817"/>
                  <a:gd name="connsiteX3" fmla="*/ 626531 w 808589"/>
                  <a:gd name="connsiteY3" fmla="*/ 72555 h 2802817"/>
                  <a:gd name="connsiteX4" fmla="*/ 804751 w 808589"/>
                  <a:gd name="connsiteY4" fmla="*/ 77114 h 2802817"/>
                  <a:gd name="connsiteX5" fmla="*/ 807865 w 808589"/>
                  <a:gd name="connsiteY5" fmla="*/ 907578 h 2802817"/>
                  <a:gd name="connsiteX6" fmla="*/ 720580 w 808589"/>
                  <a:gd name="connsiteY6" fmla="*/ 1033230 h 2802817"/>
                  <a:gd name="connsiteX7" fmla="*/ 633414 w 808589"/>
                  <a:gd name="connsiteY7" fmla="*/ 1039451 h 2802817"/>
                  <a:gd name="connsiteX8" fmla="*/ 625471 w 808589"/>
                  <a:gd name="connsiteY8" fmla="*/ 2733734 h 2802817"/>
                  <a:gd name="connsiteX9" fmla="*/ 442914 w 808589"/>
                  <a:gd name="connsiteY9" fmla="*/ 2701563 h 2802817"/>
                  <a:gd name="connsiteX10" fmla="*/ 438151 w 808589"/>
                  <a:gd name="connsiteY10" fmla="*/ 1710964 h 2802817"/>
                  <a:gd name="connsiteX11" fmla="*/ 385764 w 808589"/>
                  <a:gd name="connsiteY11" fmla="*/ 1725250 h 2802817"/>
                  <a:gd name="connsiteX12" fmla="*/ 385763 w 808589"/>
                  <a:gd name="connsiteY12" fmla="*/ 2711088 h 2802817"/>
                  <a:gd name="connsiteX13" fmla="*/ 241305 w 808589"/>
                  <a:gd name="connsiteY13" fmla="*/ 2800410 h 2802817"/>
                  <a:gd name="connsiteX14" fmla="*/ 200025 w 808589"/>
                  <a:gd name="connsiteY14" fmla="*/ 2654356 h 2802817"/>
                  <a:gd name="connsiteX15" fmla="*/ 195264 w 808589"/>
                  <a:gd name="connsiteY15" fmla="*/ 1048976 h 2802817"/>
                  <a:gd name="connsiteX16" fmla="*/ 161926 w 808589"/>
                  <a:gd name="connsiteY16" fmla="*/ 1044214 h 2802817"/>
                  <a:gd name="connsiteX17" fmla="*/ 152401 w 808589"/>
                  <a:gd name="connsiteY17" fmla="*/ 1782401 h 2802817"/>
                  <a:gd name="connsiteX18" fmla="*/ 0 w 808589"/>
                  <a:gd name="connsiteY18" fmla="*/ 1772876 h 2802817"/>
                  <a:gd name="connsiteX19" fmla="*/ 4763 w 808589"/>
                  <a:gd name="connsiteY19" fmla="*/ 918806 h 2802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08589" h="2802817">
                    <a:moveTo>
                      <a:pt x="4763" y="918806"/>
                    </a:moveTo>
                    <a:cubicBezTo>
                      <a:pt x="4763" y="824991"/>
                      <a:pt x="80815" y="748939"/>
                      <a:pt x="174630" y="748939"/>
                    </a:cubicBezTo>
                    <a:lnTo>
                      <a:pt x="624140" y="748938"/>
                    </a:lnTo>
                    <a:cubicBezTo>
                      <a:pt x="628236" y="468929"/>
                      <a:pt x="626531" y="-21260"/>
                      <a:pt x="626531" y="72555"/>
                    </a:cubicBezTo>
                    <a:cubicBezTo>
                      <a:pt x="634099" y="-13040"/>
                      <a:pt x="773259" y="-36407"/>
                      <a:pt x="804751" y="77114"/>
                    </a:cubicBezTo>
                    <a:cubicBezTo>
                      <a:pt x="803646" y="346033"/>
                      <a:pt x="810834" y="690922"/>
                      <a:pt x="807865" y="907578"/>
                    </a:cubicBezTo>
                    <a:cubicBezTo>
                      <a:pt x="780027" y="1001211"/>
                      <a:pt x="789548" y="976009"/>
                      <a:pt x="720580" y="1033230"/>
                    </a:cubicBezTo>
                    <a:cubicBezTo>
                      <a:pt x="682738" y="1035358"/>
                      <a:pt x="656169" y="1032501"/>
                      <a:pt x="633414" y="1039451"/>
                    </a:cubicBezTo>
                    <a:cubicBezTo>
                      <a:pt x="629709" y="1308338"/>
                      <a:pt x="634203" y="2559903"/>
                      <a:pt x="625471" y="2733734"/>
                    </a:cubicBezTo>
                    <a:cubicBezTo>
                      <a:pt x="633410" y="2801133"/>
                      <a:pt x="443972" y="2849799"/>
                      <a:pt x="442914" y="2701563"/>
                    </a:cubicBezTo>
                    <a:cubicBezTo>
                      <a:pt x="437093" y="2472364"/>
                      <a:pt x="442913" y="1902257"/>
                      <a:pt x="438151" y="1710964"/>
                    </a:cubicBezTo>
                    <a:cubicBezTo>
                      <a:pt x="383119" y="1712746"/>
                      <a:pt x="415397" y="1722269"/>
                      <a:pt x="385764" y="1725250"/>
                    </a:cubicBezTo>
                    <a:cubicBezTo>
                      <a:pt x="387351" y="2030050"/>
                      <a:pt x="388938" y="2544399"/>
                      <a:pt x="385763" y="2711088"/>
                    </a:cubicBezTo>
                    <a:cubicBezTo>
                      <a:pt x="382061" y="2825000"/>
                      <a:pt x="278344" y="2800798"/>
                      <a:pt x="241305" y="2800410"/>
                    </a:cubicBezTo>
                    <a:cubicBezTo>
                      <a:pt x="204640" y="2743260"/>
                      <a:pt x="204787" y="2781508"/>
                      <a:pt x="200025" y="2654356"/>
                    </a:cubicBezTo>
                    <a:cubicBezTo>
                      <a:pt x="192350" y="2499769"/>
                      <a:pt x="203995" y="1195889"/>
                      <a:pt x="195264" y="1048976"/>
                    </a:cubicBezTo>
                    <a:cubicBezTo>
                      <a:pt x="191295" y="1045732"/>
                      <a:pt x="159545" y="1050564"/>
                      <a:pt x="161926" y="1044214"/>
                    </a:cubicBezTo>
                    <a:cubicBezTo>
                      <a:pt x="154782" y="1166452"/>
                      <a:pt x="163514" y="1660957"/>
                      <a:pt x="152401" y="1782401"/>
                    </a:cubicBezTo>
                    <a:cubicBezTo>
                      <a:pt x="156369" y="1809320"/>
                      <a:pt x="50800" y="1885058"/>
                      <a:pt x="0" y="1772876"/>
                    </a:cubicBezTo>
                    <a:cubicBezTo>
                      <a:pt x="0" y="1486598"/>
                      <a:pt x="4763" y="1205084"/>
                      <a:pt x="4763" y="918806"/>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sp>
          <p:nvSpPr>
            <p:cNvPr id="104" name="TextBox 103"/>
            <p:cNvSpPr txBox="1"/>
            <p:nvPr/>
          </p:nvSpPr>
          <p:spPr>
            <a:xfrm>
              <a:off x="1532929" y="4350396"/>
              <a:ext cx="565573" cy="867815"/>
            </a:xfrm>
            <a:prstGeom prst="rect">
              <a:avLst/>
            </a:prstGeom>
            <a:noFill/>
          </p:spPr>
          <p:txBody>
            <a:bodyPr wrap="square" lIns="0" tIns="0" rIns="0" bIns="0" rtlCol="0">
              <a:spAutoFit/>
            </a:bodyPr>
            <a:lstStyle/>
            <a:p>
              <a:pPr algn="ctr"/>
              <a:r>
                <a:rPr lang="ru-RU" sz="4900" b="1" dirty="0">
                  <a:solidFill>
                    <a:schemeClr val="accent1"/>
                  </a:solidFill>
                </a:rPr>
                <a:t>?</a:t>
              </a:r>
            </a:p>
          </p:txBody>
        </p:sp>
      </p:grpSp>
      <p:sp>
        <p:nvSpPr>
          <p:cNvPr id="14" name="TextBox 13"/>
          <p:cNvSpPr txBox="1"/>
          <p:nvPr/>
        </p:nvSpPr>
        <p:spPr>
          <a:xfrm>
            <a:off x="1178805" y="5412766"/>
            <a:ext cx="1975779" cy="468906"/>
          </a:xfrm>
          <a:prstGeom prst="rect">
            <a:avLst/>
          </a:prstGeom>
          <a:noFill/>
        </p:spPr>
        <p:txBody>
          <a:bodyPr wrap="square" lIns="0" tIns="0" rIns="0" bIns="0" rtlCol="0" anchor="ctr" anchorCtr="0">
            <a:spAutoFit/>
          </a:bodyPr>
          <a:lstStyle/>
          <a:p>
            <a:pPr algn="ctr">
              <a:lnSpc>
                <a:spcPts val="1825"/>
              </a:lnSpc>
            </a:pPr>
            <a:r>
              <a:rPr lang="ru-RU" sz="1500" b="1" dirty="0"/>
              <a:t>Все вопросы приветствуются</a:t>
            </a:r>
          </a:p>
        </p:txBody>
      </p:sp>
      <p:grpSp>
        <p:nvGrpSpPr>
          <p:cNvPr id="15" name="Группа 49"/>
          <p:cNvGrpSpPr>
            <a:grpSpLocks noChangeAspect="1"/>
          </p:cNvGrpSpPr>
          <p:nvPr/>
        </p:nvGrpSpPr>
        <p:grpSpPr>
          <a:xfrm>
            <a:off x="3977583" y="1766026"/>
            <a:ext cx="1185467" cy="1168386"/>
            <a:chOff x="4277616" y="1913975"/>
            <a:chExt cx="1188000" cy="1107206"/>
          </a:xfrm>
          <a:solidFill>
            <a:schemeClr val="tx2"/>
          </a:solidFill>
        </p:grpSpPr>
        <p:grpSp>
          <p:nvGrpSpPr>
            <p:cNvPr id="87" name="Группа 213"/>
            <p:cNvGrpSpPr/>
            <p:nvPr/>
          </p:nvGrpSpPr>
          <p:grpSpPr>
            <a:xfrm>
              <a:off x="4277616" y="1913975"/>
              <a:ext cx="1188000" cy="1107206"/>
              <a:chOff x="4414570" y="1735242"/>
              <a:chExt cx="1442339" cy="1344248"/>
            </a:xfrm>
            <a:grpFill/>
          </p:grpSpPr>
          <p:sp>
            <p:nvSpPr>
              <p:cNvPr id="90" name="Кольцо 89"/>
              <p:cNvSpPr/>
              <p:nvPr/>
            </p:nvSpPr>
            <p:spPr>
              <a:xfrm>
                <a:off x="4414570" y="1735242"/>
                <a:ext cx="1442339" cy="1344248"/>
              </a:xfrm>
              <a:prstGeom prst="donut">
                <a:avLst>
                  <a:gd name="adj" fmla="val 1449"/>
                </a:avLst>
              </a:prstGeom>
              <a:grp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tx1"/>
                  </a:solidFill>
                </a:endParaRPr>
              </a:p>
            </p:txBody>
          </p:sp>
          <p:sp>
            <p:nvSpPr>
              <p:cNvPr id="91" name="Овал 90"/>
              <p:cNvSpPr/>
              <p:nvPr/>
            </p:nvSpPr>
            <p:spPr>
              <a:xfrm>
                <a:off x="4802248" y="1869910"/>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2" name="Овал 91"/>
              <p:cNvSpPr/>
              <p:nvPr/>
            </p:nvSpPr>
            <p:spPr>
              <a:xfrm>
                <a:off x="5091754" y="1791480"/>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3" name="Овал 92"/>
              <p:cNvSpPr/>
              <p:nvPr/>
            </p:nvSpPr>
            <p:spPr>
              <a:xfrm>
                <a:off x="5378339" y="1870044"/>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4" name="Овал 93"/>
              <p:cNvSpPr/>
              <p:nvPr/>
            </p:nvSpPr>
            <p:spPr>
              <a:xfrm>
                <a:off x="5592945" y="2080166"/>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5" name="Овал 94"/>
              <p:cNvSpPr/>
              <p:nvPr/>
            </p:nvSpPr>
            <p:spPr>
              <a:xfrm>
                <a:off x="5670305" y="2370493"/>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6" name="Овал 95"/>
              <p:cNvSpPr/>
              <p:nvPr/>
            </p:nvSpPr>
            <p:spPr>
              <a:xfrm>
                <a:off x="5591286" y="2660819"/>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7" name="Овал 96"/>
              <p:cNvSpPr/>
              <p:nvPr/>
            </p:nvSpPr>
            <p:spPr>
              <a:xfrm>
                <a:off x="5379979" y="2872126"/>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8" name="Овал 97"/>
              <p:cNvSpPr/>
              <p:nvPr/>
            </p:nvSpPr>
            <p:spPr>
              <a:xfrm>
                <a:off x="5091754" y="2949486"/>
                <a:ext cx="84843" cy="848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9" name="Овал 98"/>
              <p:cNvSpPr/>
              <p:nvPr/>
            </p:nvSpPr>
            <p:spPr>
              <a:xfrm>
                <a:off x="4803068" y="2870467"/>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00" name="Овал 99"/>
              <p:cNvSpPr/>
              <p:nvPr/>
            </p:nvSpPr>
            <p:spPr>
              <a:xfrm>
                <a:off x="4590120" y="2660377"/>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01" name="Овал 100"/>
              <p:cNvSpPr/>
              <p:nvPr/>
            </p:nvSpPr>
            <p:spPr>
              <a:xfrm>
                <a:off x="4512741" y="2369654"/>
                <a:ext cx="84843" cy="848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02" name="Овал 101"/>
              <p:cNvSpPr/>
              <p:nvPr/>
            </p:nvSpPr>
            <p:spPr>
              <a:xfrm>
                <a:off x="4588019" y="2081806"/>
                <a:ext cx="84843" cy="848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sp>
          <p:nvSpPr>
            <p:cNvPr id="88" name="Стрелка вправо 87"/>
            <p:cNvSpPr/>
            <p:nvPr/>
          </p:nvSpPr>
          <p:spPr>
            <a:xfrm rot="813662" flipH="1">
              <a:off x="4561085" y="2389256"/>
              <a:ext cx="360362" cy="96281"/>
            </a:xfrm>
            <a:prstGeom prst="rightArrow">
              <a:avLst>
                <a:gd name="adj1" fmla="val 50000"/>
                <a:gd name="adj2" fmla="val 1055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89" name="Стрелка вправо 88"/>
            <p:cNvSpPr/>
            <p:nvPr/>
          </p:nvSpPr>
          <p:spPr>
            <a:xfrm rot="16200000" flipH="1">
              <a:off x="4621936" y="2613899"/>
              <a:ext cx="495207" cy="80982"/>
            </a:xfrm>
            <a:prstGeom prst="rightArrow">
              <a:avLst>
                <a:gd name="adj1" fmla="val 43936"/>
                <a:gd name="adj2" fmla="val 9124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sp>
        <p:nvSpPr>
          <p:cNvPr id="16" name="TextBox 15"/>
          <p:cNvSpPr txBox="1"/>
          <p:nvPr/>
        </p:nvSpPr>
        <p:spPr>
          <a:xfrm>
            <a:off x="3582425" y="3089115"/>
            <a:ext cx="1975779" cy="468906"/>
          </a:xfrm>
          <a:prstGeom prst="rect">
            <a:avLst/>
          </a:prstGeom>
          <a:noFill/>
        </p:spPr>
        <p:txBody>
          <a:bodyPr wrap="square" lIns="0" tIns="0" rIns="0" bIns="0" rtlCol="0" anchor="ctr" anchorCtr="0">
            <a:spAutoFit/>
          </a:bodyPr>
          <a:lstStyle/>
          <a:p>
            <a:pPr algn="ctr">
              <a:lnSpc>
                <a:spcPts val="1825"/>
              </a:lnSpc>
            </a:pPr>
            <a:r>
              <a:rPr lang="ru-RU" sz="1500" b="1" dirty="0"/>
              <a:t>Наше время:</a:t>
            </a:r>
          </a:p>
          <a:p>
            <a:pPr algn="ctr">
              <a:lnSpc>
                <a:spcPts val="1825"/>
              </a:lnSpc>
            </a:pPr>
            <a:r>
              <a:rPr lang="ru-RU" sz="1500" b="1" dirty="0"/>
              <a:t>9.30 — 17.30</a:t>
            </a:r>
          </a:p>
        </p:txBody>
      </p:sp>
      <p:sp>
        <p:nvSpPr>
          <p:cNvPr id="17" name="TextBox 16"/>
          <p:cNvSpPr txBox="1"/>
          <p:nvPr/>
        </p:nvSpPr>
        <p:spPr>
          <a:xfrm>
            <a:off x="3582425" y="5414942"/>
            <a:ext cx="1975779" cy="468906"/>
          </a:xfrm>
          <a:prstGeom prst="rect">
            <a:avLst/>
          </a:prstGeom>
          <a:noFill/>
        </p:spPr>
        <p:txBody>
          <a:bodyPr wrap="square" lIns="0" tIns="0" rIns="0" bIns="0" rtlCol="0" anchor="ctr" anchorCtr="0">
            <a:spAutoFit/>
          </a:bodyPr>
          <a:lstStyle/>
          <a:p>
            <a:pPr algn="ctr">
              <a:lnSpc>
                <a:spcPts val="1825"/>
              </a:lnSpc>
            </a:pPr>
            <a:r>
              <a:rPr lang="ru-RU" sz="1500" b="1" dirty="0"/>
              <a:t>Позитив и уважение</a:t>
            </a:r>
          </a:p>
        </p:txBody>
      </p:sp>
      <p:grpSp>
        <p:nvGrpSpPr>
          <p:cNvPr id="18" name="Группа 18"/>
          <p:cNvGrpSpPr>
            <a:grpSpLocks noChangeAspect="1"/>
          </p:cNvGrpSpPr>
          <p:nvPr/>
        </p:nvGrpSpPr>
        <p:grpSpPr>
          <a:xfrm>
            <a:off x="3890095" y="4447713"/>
            <a:ext cx="1360444" cy="823469"/>
            <a:chOff x="2330450" y="2399638"/>
            <a:chExt cx="5010150" cy="2617158"/>
          </a:xfrm>
          <a:scene3d>
            <a:camera prst="orthographicFront"/>
            <a:lightRig rig="threePt" dir="t"/>
          </a:scene3d>
        </p:grpSpPr>
        <p:sp>
          <p:nvSpPr>
            <p:cNvPr id="75" name="Полилиния 1"/>
            <p:cNvSpPr/>
            <p:nvPr/>
          </p:nvSpPr>
          <p:spPr>
            <a:xfrm>
              <a:off x="2641600" y="2399638"/>
              <a:ext cx="4241800" cy="398837"/>
            </a:xfrm>
            <a:custGeom>
              <a:avLst/>
              <a:gdLst>
                <a:gd name="connsiteX0" fmla="*/ 0 w 4241800"/>
                <a:gd name="connsiteY0" fmla="*/ 127662 h 398837"/>
                <a:gd name="connsiteX1" fmla="*/ 311150 w 4241800"/>
                <a:gd name="connsiteY1" fmla="*/ 299112 h 398837"/>
                <a:gd name="connsiteX2" fmla="*/ 539750 w 4241800"/>
                <a:gd name="connsiteY2" fmla="*/ 381662 h 398837"/>
                <a:gd name="connsiteX3" fmla="*/ 774700 w 4241800"/>
                <a:gd name="connsiteY3" fmla="*/ 394362 h 398837"/>
                <a:gd name="connsiteX4" fmla="*/ 1016000 w 4241800"/>
                <a:gd name="connsiteY4" fmla="*/ 324512 h 398837"/>
                <a:gd name="connsiteX5" fmla="*/ 1276350 w 4241800"/>
                <a:gd name="connsiteY5" fmla="*/ 184812 h 398837"/>
                <a:gd name="connsiteX6" fmla="*/ 1536700 w 4241800"/>
                <a:gd name="connsiteY6" fmla="*/ 83212 h 398837"/>
                <a:gd name="connsiteX7" fmla="*/ 1930400 w 4241800"/>
                <a:gd name="connsiteY7" fmla="*/ 7012 h 398837"/>
                <a:gd name="connsiteX8" fmla="*/ 2241550 w 4241800"/>
                <a:gd name="connsiteY8" fmla="*/ 7012 h 398837"/>
                <a:gd name="connsiteX9" fmla="*/ 2470150 w 4241800"/>
                <a:gd name="connsiteY9" fmla="*/ 38762 h 398837"/>
                <a:gd name="connsiteX10" fmla="*/ 2743200 w 4241800"/>
                <a:gd name="connsiteY10" fmla="*/ 140362 h 398837"/>
                <a:gd name="connsiteX11" fmla="*/ 2946400 w 4241800"/>
                <a:gd name="connsiteY11" fmla="*/ 197512 h 398837"/>
                <a:gd name="connsiteX12" fmla="*/ 3225800 w 4241800"/>
                <a:gd name="connsiteY12" fmla="*/ 280062 h 398837"/>
                <a:gd name="connsiteX13" fmla="*/ 3409950 w 4241800"/>
                <a:gd name="connsiteY13" fmla="*/ 368962 h 398837"/>
                <a:gd name="connsiteX14" fmla="*/ 3695700 w 4241800"/>
                <a:gd name="connsiteY14" fmla="*/ 280062 h 398837"/>
                <a:gd name="connsiteX15" fmla="*/ 3911600 w 4241800"/>
                <a:gd name="connsiteY15" fmla="*/ 197512 h 398837"/>
                <a:gd name="connsiteX16" fmla="*/ 4241800 w 4241800"/>
                <a:gd name="connsiteY16" fmla="*/ 64162 h 39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1800" h="398837">
                  <a:moveTo>
                    <a:pt x="0" y="127662"/>
                  </a:moveTo>
                  <a:cubicBezTo>
                    <a:pt x="110596" y="192220"/>
                    <a:pt x="221192" y="256779"/>
                    <a:pt x="311150" y="299112"/>
                  </a:cubicBezTo>
                  <a:cubicBezTo>
                    <a:pt x="401108" y="341445"/>
                    <a:pt x="462492" y="365787"/>
                    <a:pt x="539750" y="381662"/>
                  </a:cubicBezTo>
                  <a:cubicBezTo>
                    <a:pt x="617008" y="397537"/>
                    <a:pt x="695325" y="403887"/>
                    <a:pt x="774700" y="394362"/>
                  </a:cubicBezTo>
                  <a:cubicBezTo>
                    <a:pt x="854075" y="384837"/>
                    <a:pt x="932392" y="359437"/>
                    <a:pt x="1016000" y="324512"/>
                  </a:cubicBezTo>
                  <a:cubicBezTo>
                    <a:pt x="1099608" y="289587"/>
                    <a:pt x="1189567" y="225029"/>
                    <a:pt x="1276350" y="184812"/>
                  </a:cubicBezTo>
                  <a:cubicBezTo>
                    <a:pt x="1363133" y="144595"/>
                    <a:pt x="1427692" y="112845"/>
                    <a:pt x="1536700" y="83212"/>
                  </a:cubicBezTo>
                  <a:cubicBezTo>
                    <a:pt x="1645708" y="53579"/>
                    <a:pt x="1812925" y="19712"/>
                    <a:pt x="1930400" y="7012"/>
                  </a:cubicBezTo>
                  <a:cubicBezTo>
                    <a:pt x="2047875" y="-5688"/>
                    <a:pt x="2151592" y="1720"/>
                    <a:pt x="2241550" y="7012"/>
                  </a:cubicBezTo>
                  <a:cubicBezTo>
                    <a:pt x="2331508" y="12304"/>
                    <a:pt x="2386542" y="16537"/>
                    <a:pt x="2470150" y="38762"/>
                  </a:cubicBezTo>
                  <a:cubicBezTo>
                    <a:pt x="2553758" y="60987"/>
                    <a:pt x="2663825" y="113904"/>
                    <a:pt x="2743200" y="140362"/>
                  </a:cubicBezTo>
                  <a:cubicBezTo>
                    <a:pt x="2822575" y="166820"/>
                    <a:pt x="2946400" y="197512"/>
                    <a:pt x="2946400" y="197512"/>
                  </a:cubicBezTo>
                  <a:cubicBezTo>
                    <a:pt x="3026833" y="220795"/>
                    <a:pt x="3148542" y="251487"/>
                    <a:pt x="3225800" y="280062"/>
                  </a:cubicBezTo>
                  <a:cubicBezTo>
                    <a:pt x="3303058" y="308637"/>
                    <a:pt x="3331633" y="368962"/>
                    <a:pt x="3409950" y="368962"/>
                  </a:cubicBezTo>
                  <a:cubicBezTo>
                    <a:pt x="3488267" y="368962"/>
                    <a:pt x="3612092" y="308637"/>
                    <a:pt x="3695700" y="280062"/>
                  </a:cubicBezTo>
                  <a:cubicBezTo>
                    <a:pt x="3779308" y="251487"/>
                    <a:pt x="3911600" y="197512"/>
                    <a:pt x="3911600" y="197512"/>
                  </a:cubicBezTo>
                  <a:lnTo>
                    <a:pt x="4241800" y="64162"/>
                  </a:ln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76" name="Полилиния 4"/>
            <p:cNvSpPr/>
            <p:nvPr/>
          </p:nvSpPr>
          <p:spPr>
            <a:xfrm>
              <a:off x="3621382" y="2477171"/>
              <a:ext cx="2887406" cy="1818567"/>
            </a:xfrm>
            <a:custGeom>
              <a:avLst/>
              <a:gdLst>
                <a:gd name="connsiteX0" fmla="*/ 1731668 w 2887406"/>
                <a:gd name="connsiteY0" fmla="*/ 56479 h 1818567"/>
                <a:gd name="connsiteX1" fmla="*/ 1401468 w 2887406"/>
                <a:gd name="connsiteY1" fmla="*/ 5679 h 1818567"/>
                <a:gd name="connsiteX2" fmla="*/ 1255418 w 2887406"/>
                <a:gd name="connsiteY2" fmla="*/ 18379 h 1818567"/>
                <a:gd name="connsiteX3" fmla="*/ 1020468 w 2887406"/>
                <a:gd name="connsiteY3" fmla="*/ 158079 h 1818567"/>
                <a:gd name="connsiteX4" fmla="*/ 829968 w 2887406"/>
                <a:gd name="connsiteY4" fmla="*/ 266029 h 1818567"/>
                <a:gd name="connsiteX5" fmla="*/ 709318 w 2887406"/>
                <a:gd name="connsiteY5" fmla="*/ 323179 h 1818567"/>
                <a:gd name="connsiteX6" fmla="*/ 639468 w 2887406"/>
                <a:gd name="connsiteY6" fmla="*/ 361279 h 1818567"/>
                <a:gd name="connsiteX7" fmla="*/ 556918 w 2887406"/>
                <a:gd name="connsiteY7" fmla="*/ 386679 h 1818567"/>
                <a:gd name="connsiteX8" fmla="*/ 468018 w 2887406"/>
                <a:gd name="connsiteY8" fmla="*/ 443829 h 1818567"/>
                <a:gd name="connsiteX9" fmla="*/ 321968 w 2887406"/>
                <a:gd name="connsiteY9" fmla="*/ 526379 h 1818567"/>
                <a:gd name="connsiteX10" fmla="*/ 233068 w 2887406"/>
                <a:gd name="connsiteY10" fmla="*/ 653379 h 1818567"/>
                <a:gd name="connsiteX11" fmla="*/ 156868 w 2887406"/>
                <a:gd name="connsiteY11" fmla="*/ 735929 h 1818567"/>
                <a:gd name="connsiteX12" fmla="*/ 55268 w 2887406"/>
                <a:gd name="connsiteY12" fmla="*/ 805779 h 1818567"/>
                <a:gd name="connsiteX13" fmla="*/ 10818 w 2887406"/>
                <a:gd name="connsiteY13" fmla="*/ 888329 h 1818567"/>
                <a:gd name="connsiteX14" fmla="*/ 4468 w 2887406"/>
                <a:gd name="connsiteY14" fmla="*/ 1021679 h 1818567"/>
                <a:gd name="connsiteX15" fmla="*/ 67968 w 2887406"/>
                <a:gd name="connsiteY15" fmla="*/ 1110579 h 1818567"/>
                <a:gd name="connsiteX16" fmla="*/ 214018 w 2887406"/>
                <a:gd name="connsiteY16" fmla="*/ 1148679 h 1818567"/>
                <a:gd name="connsiteX17" fmla="*/ 461668 w 2887406"/>
                <a:gd name="connsiteY17" fmla="*/ 1078829 h 1818567"/>
                <a:gd name="connsiteX18" fmla="*/ 639468 w 2887406"/>
                <a:gd name="connsiteY18" fmla="*/ 970879 h 1818567"/>
                <a:gd name="connsiteX19" fmla="*/ 766468 w 2887406"/>
                <a:gd name="connsiteY19" fmla="*/ 843879 h 1818567"/>
                <a:gd name="connsiteX20" fmla="*/ 849018 w 2887406"/>
                <a:gd name="connsiteY20" fmla="*/ 761329 h 1818567"/>
                <a:gd name="connsiteX21" fmla="*/ 950618 w 2887406"/>
                <a:gd name="connsiteY21" fmla="*/ 710529 h 1818567"/>
                <a:gd name="connsiteX22" fmla="*/ 1083968 w 2887406"/>
                <a:gd name="connsiteY22" fmla="*/ 685129 h 1818567"/>
                <a:gd name="connsiteX23" fmla="*/ 1242718 w 2887406"/>
                <a:gd name="connsiteY23" fmla="*/ 716879 h 1818567"/>
                <a:gd name="connsiteX24" fmla="*/ 1433218 w 2887406"/>
                <a:gd name="connsiteY24" fmla="*/ 805779 h 1818567"/>
                <a:gd name="connsiteX25" fmla="*/ 1687218 w 2887406"/>
                <a:gd name="connsiteY25" fmla="*/ 951829 h 1818567"/>
                <a:gd name="connsiteX26" fmla="*/ 1807868 w 2887406"/>
                <a:gd name="connsiteY26" fmla="*/ 1034379 h 1818567"/>
                <a:gd name="connsiteX27" fmla="*/ 1947568 w 2887406"/>
                <a:gd name="connsiteY27" fmla="*/ 1174079 h 1818567"/>
                <a:gd name="connsiteX28" fmla="*/ 2150768 w 2887406"/>
                <a:gd name="connsiteY28" fmla="*/ 1326479 h 1818567"/>
                <a:gd name="connsiteX29" fmla="*/ 2373018 w 2887406"/>
                <a:gd name="connsiteY29" fmla="*/ 1428079 h 1818567"/>
                <a:gd name="connsiteX30" fmla="*/ 2557168 w 2887406"/>
                <a:gd name="connsiteY30" fmla="*/ 1466179 h 1818567"/>
                <a:gd name="connsiteX31" fmla="*/ 2734968 w 2887406"/>
                <a:gd name="connsiteY31" fmla="*/ 1472529 h 1818567"/>
                <a:gd name="connsiteX32" fmla="*/ 2817518 w 2887406"/>
                <a:gd name="connsiteY32" fmla="*/ 1491579 h 1818567"/>
                <a:gd name="connsiteX33" fmla="*/ 2855618 w 2887406"/>
                <a:gd name="connsiteY33" fmla="*/ 1523329 h 1818567"/>
                <a:gd name="connsiteX34" fmla="*/ 2887368 w 2887406"/>
                <a:gd name="connsiteY34" fmla="*/ 1599529 h 1818567"/>
                <a:gd name="connsiteX35" fmla="*/ 2849268 w 2887406"/>
                <a:gd name="connsiteY35" fmla="*/ 1720179 h 1818567"/>
                <a:gd name="connsiteX36" fmla="*/ 2658768 w 2887406"/>
                <a:gd name="connsiteY36" fmla="*/ 1783679 h 1818567"/>
                <a:gd name="connsiteX37" fmla="*/ 2493668 w 2887406"/>
                <a:gd name="connsiteY37" fmla="*/ 1809079 h 1818567"/>
                <a:gd name="connsiteX38" fmla="*/ 2290468 w 2887406"/>
                <a:gd name="connsiteY38" fmla="*/ 1809079 h 1818567"/>
                <a:gd name="connsiteX39" fmla="*/ 2011068 w 2887406"/>
                <a:gd name="connsiteY39" fmla="*/ 1694779 h 1818567"/>
                <a:gd name="connsiteX40" fmla="*/ 1725318 w 2887406"/>
                <a:gd name="connsiteY40" fmla="*/ 1555079 h 1818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887406" h="1818567">
                  <a:moveTo>
                    <a:pt x="1731668" y="56479"/>
                  </a:moveTo>
                  <a:cubicBezTo>
                    <a:pt x="1606255" y="34254"/>
                    <a:pt x="1480843" y="12029"/>
                    <a:pt x="1401468" y="5679"/>
                  </a:cubicBezTo>
                  <a:cubicBezTo>
                    <a:pt x="1322093" y="-671"/>
                    <a:pt x="1318918" y="-7021"/>
                    <a:pt x="1255418" y="18379"/>
                  </a:cubicBezTo>
                  <a:cubicBezTo>
                    <a:pt x="1191918" y="43779"/>
                    <a:pt x="1091376" y="116804"/>
                    <a:pt x="1020468" y="158079"/>
                  </a:cubicBezTo>
                  <a:cubicBezTo>
                    <a:pt x="949560" y="199354"/>
                    <a:pt x="881826" y="238512"/>
                    <a:pt x="829968" y="266029"/>
                  </a:cubicBezTo>
                  <a:cubicBezTo>
                    <a:pt x="778110" y="293546"/>
                    <a:pt x="741068" y="307304"/>
                    <a:pt x="709318" y="323179"/>
                  </a:cubicBezTo>
                  <a:cubicBezTo>
                    <a:pt x="677568" y="339054"/>
                    <a:pt x="664868" y="350696"/>
                    <a:pt x="639468" y="361279"/>
                  </a:cubicBezTo>
                  <a:cubicBezTo>
                    <a:pt x="614068" y="371862"/>
                    <a:pt x="585493" y="372921"/>
                    <a:pt x="556918" y="386679"/>
                  </a:cubicBezTo>
                  <a:cubicBezTo>
                    <a:pt x="528343" y="400437"/>
                    <a:pt x="507176" y="420546"/>
                    <a:pt x="468018" y="443829"/>
                  </a:cubicBezTo>
                  <a:cubicBezTo>
                    <a:pt x="428860" y="467112"/>
                    <a:pt x="361126" y="491454"/>
                    <a:pt x="321968" y="526379"/>
                  </a:cubicBezTo>
                  <a:cubicBezTo>
                    <a:pt x="282810" y="561304"/>
                    <a:pt x="260585" y="618454"/>
                    <a:pt x="233068" y="653379"/>
                  </a:cubicBezTo>
                  <a:cubicBezTo>
                    <a:pt x="205551" y="688304"/>
                    <a:pt x="186501" y="710529"/>
                    <a:pt x="156868" y="735929"/>
                  </a:cubicBezTo>
                  <a:cubicBezTo>
                    <a:pt x="127235" y="761329"/>
                    <a:pt x="79610" y="780379"/>
                    <a:pt x="55268" y="805779"/>
                  </a:cubicBezTo>
                  <a:cubicBezTo>
                    <a:pt x="30926" y="831179"/>
                    <a:pt x="19285" y="852346"/>
                    <a:pt x="10818" y="888329"/>
                  </a:cubicBezTo>
                  <a:cubicBezTo>
                    <a:pt x="2351" y="924312"/>
                    <a:pt x="-5057" y="984637"/>
                    <a:pt x="4468" y="1021679"/>
                  </a:cubicBezTo>
                  <a:cubicBezTo>
                    <a:pt x="13993" y="1058721"/>
                    <a:pt x="33043" y="1089412"/>
                    <a:pt x="67968" y="1110579"/>
                  </a:cubicBezTo>
                  <a:cubicBezTo>
                    <a:pt x="102893" y="1131746"/>
                    <a:pt x="148401" y="1153971"/>
                    <a:pt x="214018" y="1148679"/>
                  </a:cubicBezTo>
                  <a:cubicBezTo>
                    <a:pt x="279635" y="1143387"/>
                    <a:pt x="390760" y="1108462"/>
                    <a:pt x="461668" y="1078829"/>
                  </a:cubicBezTo>
                  <a:cubicBezTo>
                    <a:pt x="532576" y="1049196"/>
                    <a:pt x="588668" y="1010037"/>
                    <a:pt x="639468" y="970879"/>
                  </a:cubicBezTo>
                  <a:cubicBezTo>
                    <a:pt x="690268" y="931721"/>
                    <a:pt x="766468" y="843879"/>
                    <a:pt x="766468" y="843879"/>
                  </a:cubicBezTo>
                  <a:cubicBezTo>
                    <a:pt x="801393" y="808954"/>
                    <a:pt x="818326" y="783554"/>
                    <a:pt x="849018" y="761329"/>
                  </a:cubicBezTo>
                  <a:cubicBezTo>
                    <a:pt x="879710" y="739104"/>
                    <a:pt x="911460" y="723229"/>
                    <a:pt x="950618" y="710529"/>
                  </a:cubicBezTo>
                  <a:cubicBezTo>
                    <a:pt x="989776" y="697829"/>
                    <a:pt x="1035285" y="684071"/>
                    <a:pt x="1083968" y="685129"/>
                  </a:cubicBezTo>
                  <a:cubicBezTo>
                    <a:pt x="1132651" y="686187"/>
                    <a:pt x="1184510" y="696771"/>
                    <a:pt x="1242718" y="716879"/>
                  </a:cubicBezTo>
                  <a:cubicBezTo>
                    <a:pt x="1300926" y="736987"/>
                    <a:pt x="1359135" y="766621"/>
                    <a:pt x="1433218" y="805779"/>
                  </a:cubicBezTo>
                  <a:cubicBezTo>
                    <a:pt x="1507301" y="844937"/>
                    <a:pt x="1624776" y="913729"/>
                    <a:pt x="1687218" y="951829"/>
                  </a:cubicBezTo>
                  <a:cubicBezTo>
                    <a:pt x="1749660" y="989929"/>
                    <a:pt x="1764476" y="997337"/>
                    <a:pt x="1807868" y="1034379"/>
                  </a:cubicBezTo>
                  <a:cubicBezTo>
                    <a:pt x="1851260" y="1071421"/>
                    <a:pt x="1890418" y="1125396"/>
                    <a:pt x="1947568" y="1174079"/>
                  </a:cubicBezTo>
                  <a:cubicBezTo>
                    <a:pt x="2004718" y="1222762"/>
                    <a:pt x="2079860" y="1284146"/>
                    <a:pt x="2150768" y="1326479"/>
                  </a:cubicBezTo>
                  <a:cubicBezTo>
                    <a:pt x="2221676" y="1368812"/>
                    <a:pt x="2305285" y="1404796"/>
                    <a:pt x="2373018" y="1428079"/>
                  </a:cubicBezTo>
                  <a:cubicBezTo>
                    <a:pt x="2440751" y="1451362"/>
                    <a:pt x="2496843" y="1458771"/>
                    <a:pt x="2557168" y="1466179"/>
                  </a:cubicBezTo>
                  <a:cubicBezTo>
                    <a:pt x="2617493" y="1473587"/>
                    <a:pt x="2691576" y="1468296"/>
                    <a:pt x="2734968" y="1472529"/>
                  </a:cubicBezTo>
                  <a:cubicBezTo>
                    <a:pt x="2778360" y="1476762"/>
                    <a:pt x="2797410" y="1483112"/>
                    <a:pt x="2817518" y="1491579"/>
                  </a:cubicBezTo>
                  <a:cubicBezTo>
                    <a:pt x="2837626" y="1500046"/>
                    <a:pt x="2843976" y="1505337"/>
                    <a:pt x="2855618" y="1523329"/>
                  </a:cubicBezTo>
                  <a:cubicBezTo>
                    <a:pt x="2867260" y="1541321"/>
                    <a:pt x="2888426" y="1566721"/>
                    <a:pt x="2887368" y="1599529"/>
                  </a:cubicBezTo>
                  <a:cubicBezTo>
                    <a:pt x="2886310" y="1632337"/>
                    <a:pt x="2887368" y="1689487"/>
                    <a:pt x="2849268" y="1720179"/>
                  </a:cubicBezTo>
                  <a:cubicBezTo>
                    <a:pt x="2811168" y="1750871"/>
                    <a:pt x="2718035" y="1768862"/>
                    <a:pt x="2658768" y="1783679"/>
                  </a:cubicBezTo>
                  <a:cubicBezTo>
                    <a:pt x="2599501" y="1798496"/>
                    <a:pt x="2555051" y="1804846"/>
                    <a:pt x="2493668" y="1809079"/>
                  </a:cubicBezTo>
                  <a:cubicBezTo>
                    <a:pt x="2432285" y="1813312"/>
                    <a:pt x="2370901" y="1828129"/>
                    <a:pt x="2290468" y="1809079"/>
                  </a:cubicBezTo>
                  <a:cubicBezTo>
                    <a:pt x="2210035" y="1790029"/>
                    <a:pt x="2105260" y="1737112"/>
                    <a:pt x="2011068" y="1694779"/>
                  </a:cubicBezTo>
                  <a:cubicBezTo>
                    <a:pt x="1916876" y="1652446"/>
                    <a:pt x="1821097" y="1603762"/>
                    <a:pt x="1725318" y="1555079"/>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77" name="Полилиния 6"/>
            <p:cNvSpPr/>
            <p:nvPr/>
          </p:nvSpPr>
          <p:spPr>
            <a:xfrm>
              <a:off x="2330450" y="3321050"/>
              <a:ext cx="825500" cy="924733"/>
            </a:xfrm>
            <a:custGeom>
              <a:avLst/>
              <a:gdLst>
                <a:gd name="connsiteX0" fmla="*/ 825500 w 825500"/>
                <a:gd name="connsiteY0" fmla="*/ 0 h 924733"/>
                <a:gd name="connsiteX1" fmla="*/ 749300 w 825500"/>
                <a:gd name="connsiteY1" fmla="*/ 234950 h 924733"/>
                <a:gd name="connsiteX2" fmla="*/ 622300 w 825500"/>
                <a:gd name="connsiteY2" fmla="*/ 501650 h 924733"/>
                <a:gd name="connsiteX3" fmla="*/ 469900 w 825500"/>
                <a:gd name="connsiteY3" fmla="*/ 755650 h 924733"/>
                <a:gd name="connsiteX4" fmla="*/ 336550 w 825500"/>
                <a:gd name="connsiteY4" fmla="*/ 908050 h 924733"/>
                <a:gd name="connsiteX5" fmla="*/ 139700 w 825500"/>
                <a:gd name="connsiteY5" fmla="*/ 920750 h 924733"/>
                <a:gd name="connsiteX6" fmla="*/ 0 w 825500"/>
                <a:gd name="connsiteY6" fmla="*/ 908050 h 92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5500" h="924733">
                  <a:moveTo>
                    <a:pt x="825500" y="0"/>
                  </a:moveTo>
                  <a:cubicBezTo>
                    <a:pt x="804333" y="75671"/>
                    <a:pt x="783167" y="151342"/>
                    <a:pt x="749300" y="234950"/>
                  </a:cubicBezTo>
                  <a:cubicBezTo>
                    <a:pt x="715433" y="318558"/>
                    <a:pt x="668867" y="414867"/>
                    <a:pt x="622300" y="501650"/>
                  </a:cubicBezTo>
                  <a:cubicBezTo>
                    <a:pt x="575733" y="588433"/>
                    <a:pt x="517525" y="687917"/>
                    <a:pt x="469900" y="755650"/>
                  </a:cubicBezTo>
                  <a:cubicBezTo>
                    <a:pt x="422275" y="823383"/>
                    <a:pt x="391583" y="880533"/>
                    <a:pt x="336550" y="908050"/>
                  </a:cubicBezTo>
                  <a:cubicBezTo>
                    <a:pt x="281517" y="935567"/>
                    <a:pt x="195792" y="920750"/>
                    <a:pt x="139700" y="920750"/>
                  </a:cubicBezTo>
                  <a:cubicBezTo>
                    <a:pt x="83608" y="920750"/>
                    <a:pt x="41804" y="914400"/>
                    <a:pt x="0" y="90805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78" name="Полилиния 7"/>
            <p:cNvSpPr/>
            <p:nvPr/>
          </p:nvSpPr>
          <p:spPr>
            <a:xfrm>
              <a:off x="6267450" y="2984500"/>
              <a:ext cx="339605" cy="1130300"/>
            </a:xfrm>
            <a:custGeom>
              <a:avLst/>
              <a:gdLst>
                <a:gd name="connsiteX0" fmla="*/ 0 w 339605"/>
                <a:gd name="connsiteY0" fmla="*/ 0 h 1130300"/>
                <a:gd name="connsiteX1" fmla="*/ 133350 w 339605"/>
                <a:gd name="connsiteY1" fmla="*/ 215900 h 1130300"/>
                <a:gd name="connsiteX2" fmla="*/ 228600 w 339605"/>
                <a:gd name="connsiteY2" fmla="*/ 438150 h 1130300"/>
                <a:gd name="connsiteX3" fmla="*/ 304800 w 339605"/>
                <a:gd name="connsiteY3" fmla="*/ 673100 h 1130300"/>
                <a:gd name="connsiteX4" fmla="*/ 336550 w 339605"/>
                <a:gd name="connsiteY4" fmla="*/ 933450 h 1130300"/>
                <a:gd name="connsiteX5" fmla="*/ 336550 w 339605"/>
                <a:gd name="connsiteY5" fmla="*/ 1130300 h 113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9605" h="1130300">
                  <a:moveTo>
                    <a:pt x="0" y="0"/>
                  </a:moveTo>
                  <a:cubicBezTo>
                    <a:pt x="47625" y="71437"/>
                    <a:pt x="95250" y="142875"/>
                    <a:pt x="133350" y="215900"/>
                  </a:cubicBezTo>
                  <a:cubicBezTo>
                    <a:pt x="171450" y="288925"/>
                    <a:pt x="200025" y="361950"/>
                    <a:pt x="228600" y="438150"/>
                  </a:cubicBezTo>
                  <a:cubicBezTo>
                    <a:pt x="257175" y="514350"/>
                    <a:pt x="286808" y="590550"/>
                    <a:pt x="304800" y="673100"/>
                  </a:cubicBezTo>
                  <a:cubicBezTo>
                    <a:pt x="322792" y="755650"/>
                    <a:pt x="331258" y="857250"/>
                    <a:pt x="336550" y="933450"/>
                  </a:cubicBezTo>
                  <a:cubicBezTo>
                    <a:pt x="341842" y="1009650"/>
                    <a:pt x="339196" y="1069975"/>
                    <a:pt x="336550" y="113030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79" name="Полилиния 9"/>
            <p:cNvSpPr/>
            <p:nvPr/>
          </p:nvSpPr>
          <p:spPr>
            <a:xfrm>
              <a:off x="6483350" y="3994150"/>
              <a:ext cx="857250" cy="261670"/>
            </a:xfrm>
            <a:custGeom>
              <a:avLst/>
              <a:gdLst>
                <a:gd name="connsiteX0" fmla="*/ 857250 w 857250"/>
                <a:gd name="connsiteY0" fmla="*/ 0 h 261670"/>
                <a:gd name="connsiteX1" fmla="*/ 571500 w 857250"/>
                <a:gd name="connsiteY1" fmla="*/ 114300 h 261670"/>
                <a:gd name="connsiteX2" fmla="*/ 260350 w 857250"/>
                <a:gd name="connsiteY2" fmla="*/ 234950 h 261670"/>
                <a:gd name="connsiteX3" fmla="*/ 120650 w 857250"/>
                <a:gd name="connsiteY3" fmla="*/ 260350 h 261670"/>
                <a:gd name="connsiteX4" fmla="*/ 0 w 857250"/>
                <a:gd name="connsiteY4" fmla="*/ 209550 h 261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261670">
                  <a:moveTo>
                    <a:pt x="857250" y="0"/>
                  </a:moveTo>
                  <a:lnTo>
                    <a:pt x="571500" y="114300"/>
                  </a:lnTo>
                  <a:cubicBezTo>
                    <a:pt x="472017" y="153458"/>
                    <a:pt x="335492" y="210608"/>
                    <a:pt x="260350" y="234950"/>
                  </a:cubicBezTo>
                  <a:cubicBezTo>
                    <a:pt x="185208" y="259292"/>
                    <a:pt x="164042" y="264583"/>
                    <a:pt x="120650" y="260350"/>
                  </a:cubicBezTo>
                  <a:cubicBezTo>
                    <a:pt x="77258" y="256117"/>
                    <a:pt x="38629" y="232833"/>
                    <a:pt x="0" y="20955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0" name="Полилиния 10"/>
            <p:cNvSpPr/>
            <p:nvPr/>
          </p:nvSpPr>
          <p:spPr>
            <a:xfrm>
              <a:off x="2895600" y="3995001"/>
              <a:ext cx="1194578" cy="716759"/>
            </a:xfrm>
            <a:custGeom>
              <a:avLst/>
              <a:gdLst>
                <a:gd name="connsiteX0" fmla="*/ 0 w 1194578"/>
                <a:gd name="connsiteY0" fmla="*/ 5499 h 716759"/>
                <a:gd name="connsiteX1" fmla="*/ 114300 w 1194578"/>
                <a:gd name="connsiteY1" fmla="*/ 5499 h 716759"/>
                <a:gd name="connsiteX2" fmla="*/ 349250 w 1194578"/>
                <a:gd name="connsiteY2" fmla="*/ 62649 h 716759"/>
                <a:gd name="connsiteX3" fmla="*/ 603250 w 1194578"/>
                <a:gd name="connsiteY3" fmla="*/ 202349 h 716759"/>
                <a:gd name="connsiteX4" fmla="*/ 755650 w 1194578"/>
                <a:gd name="connsiteY4" fmla="*/ 322999 h 716759"/>
                <a:gd name="connsiteX5" fmla="*/ 736600 w 1194578"/>
                <a:gd name="connsiteY5" fmla="*/ 437299 h 716759"/>
                <a:gd name="connsiteX6" fmla="*/ 730250 w 1194578"/>
                <a:gd name="connsiteY6" fmla="*/ 519849 h 716759"/>
                <a:gd name="connsiteX7" fmla="*/ 819150 w 1194578"/>
                <a:gd name="connsiteY7" fmla="*/ 672249 h 716759"/>
                <a:gd name="connsiteX8" fmla="*/ 1003300 w 1194578"/>
                <a:gd name="connsiteY8" fmla="*/ 716699 h 716759"/>
                <a:gd name="connsiteX9" fmla="*/ 1130300 w 1194578"/>
                <a:gd name="connsiteY9" fmla="*/ 665899 h 716759"/>
                <a:gd name="connsiteX10" fmla="*/ 1143000 w 1194578"/>
                <a:gd name="connsiteY10" fmla="*/ 576999 h 716759"/>
                <a:gd name="connsiteX11" fmla="*/ 1193800 w 1194578"/>
                <a:gd name="connsiteY11" fmla="*/ 449999 h 716759"/>
                <a:gd name="connsiteX12" fmla="*/ 1098550 w 1194578"/>
                <a:gd name="connsiteY12" fmla="*/ 354749 h 716759"/>
                <a:gd name="connsiteX13" fmla="*/ 990600 w 1194578"/>
                <a:gd name="connsiteY13" fmla="*/ 322999 h 71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4578" h="716759">
                  <a:moveTo>
                    <a:pt x="0" y="5499"/>
                  </a:moveTo>
                  <a:cubicBezTo>
                    <a:pt x="28046" y="736"/>
                    <a:pt x="56092" y="-4026"/>
                    <a:pt x="114300" y="5499"/>
                  </a:cubicBezTo>
                  <a:cubicBezTo>
                    <a:pt x="172508" y="15024"/>
                    <a:pt x="267758" y="29841"/>
                    <a:pt x="349250" y="62649"/>
                  </a:cubicBezTo>
                  <a:cubicBezTo>
                    <a:pt x="430742" y="95457"/>
                    <a:pt x="535517" y="158957"/>
                    <a:pt x="603250" y="202349"/>
                  </a:cubicBezTo>
                  <a:cubicBezTo>
                    <a:pt x="670983" y="245741"/>
                    <a:pt x="733425" y="283841"/>
                    <a:pt x="755650" y="322999"/>
                  </a:cubicBezTo>
                  <a:cubicBezTo>
                    <a:pt x="777875" y="362157"/>
                    <a:pt x="740833" y="404491"/>
                    <a:pt x="736600" y="437299"/>
                  </a:cubicBezTo>
                  <a:cubicBezTo>
                    <a:pt x="732367" y="470107"/>
                    <a:pt x="716492" y="480691"/>
                    <a:pt x="730250" y="519849"/>
                  </a:cubicBezTo>
                  <a:cubicBezTo>
                    <a:pt x="744008" y="559007"/>
                    <a:pt x="773642" y="639441"/>
                    <a:pt x="819150" y="672249"/>
                  </a:cubicBezTo>
                  <a:cubicBezTo>
                    <a:pt x="864658" y="705057"/>
                    <a:pt x="951442" y="717757"/>
                    <a:pt x="1003300" y="716699"/>
                  </a:cubicBezTo>
                  <a:cubicBezTo>
                    <a:pt x="1055158" y="715641"/>
                    <a:pt x="1107017" y="689182"/>
                    <a:pt x="1130300" y="665899"/>
                  </a:cubicBezTo>
                  <a:cubicBezTo>
                    <a:pt x="1153583" y="642616"/>
                    <a:pt x="1132417" y="612982"/>
                    <a:pt x="1143000" y="576999"/>
                  </a:cubicBezTo>
                  <a:cubicBezTo>
                    <a:pt x="1153583" y="541016"/>
                    <a:pt x="1201208" y="487041"/>
                    <a:pt x="1193800" y="449999"/>
                  </a:cubicBezTo>
                  <a:cubicBezTo>
                    <a:pt x="1186392" y="412957"/>
                    <a:pt x="1132417" y="375916"/>
                    <a:pt x="1098550" y="354749"/>
                  </a:cubicBezTo>
                  <a:cubicBezTo>
                    <a:pt x="1064683" y="333582"/>
                    <a:pt x="1027641" y="328290"/>
                    <a:pt x="990600" y="322999"/>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1" name="Полилиния 11"/>
            <p:cNvSpPr/>
            <p:nvPr/>
          </p:nvSpPr>
          <p:spPr>
            <a:xfrm>
              <a:off x="3219388" y="4070350"/>
              <a:ext cx="368362" cy="453558"/>
            </a:xfrm>
            <a:custGeom>
              <a:avLst/>
              <a:gdLst>
                <a:gd name="connsiteX0" fmla="*/ 6412 w 368362"/>
                <a:gd name="connsiteY0" fmla="*/ 0 h 453558"/>
                <a:gd name="connsiteX1" fmla="*/ 12762 w 368362"/>
                <a:gd name="connsiteY1" fmla="*/ 107950 h 453558"/>
                <a:gd name="connsiteX2" fmla="*/ 62 w 368362"/>
                <a:gd name="connsiteY2" fmla="*/ 215900 h 453558"/>
                <a:gd name="connsiteX3" fmla="*/ 19112 w 368362"/>
                <a:gd name="connsiteY3" fmla="*/ 349250 h 453558"/>
                <a:gd name="connsiteX4" fmla="*/ 108012 w 368362"/>
                <a:gd name="connsiteY4" fmla="*/ 444500 h 453558"/>
                <a:gd name="connsiteX5" fmla="*/ 241362 w 368362"/>
                <a:gd name="connsiteY5" fmla="*/ 438150 h 453558"/>
                <a:gd name="connsiteX6" fmla="*/ 330262 w 368362"/>
                <a:gd name="connsiteY6" fmla="*/ 342900 h 453558"/>
                <a:gd name="connsiteX7" fmla="*/ 368362 w 368362"/>
                <a:gd name="connsiteY7" fmla="*/ 184150 h 453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362" h="453558">
                  <a:moveTo>
                    <a:pt x="6412" y="0"/>
                  </a:moveTo>
                  <a:cubicBezTo>
                    <a:pt x="10116" y="35983"/>
                    <a:pt x="13820" y="71967"/>
                    <a:pt x="12762" y="107950"/>
                  </a:cubicBezTo>
                  <a:cubicBezTo>
                    <a:pt x="11704" y="143933"/>
                    <a:pt x="-996" y="175683"/>
                    <a:pt x="62" y="215900"/>
                  </a:cubicBezTo>
                  <a:cubicBezTo>
                    <a:pt x="1120" y="256117"/>
                    <a:pt x="1120" y="311150"/>
                    <a:pt x="19112" y="349250"/>
                  </a:cubicBezTo>
                  <a:cubicBezTo>
                    <a:pt x="37104" y="387350"/>
                    <a:pt x="70970" y="429683"/>
                    <a:pt x="108012" y="444500"/>
                  </a:cubicBezTo>
                  <a:cubicBezTo>
                    <a:pt x="145054" y="459317"/>
                    <a:pt x="204320" y="455083"/>
                    <a:pt x="241362" y="438150"/>
                  </a:cubicBezTo>
                  <a:cubicBezTo>
                    <a:pt x="278404" y="421217"/>
                    <a:pt x="309095" y="385233"/>
                    <a:pt x="330262" y="342900"/>
                  </a:cubicBezTo>
                  <a:cubicBezTo>
                    <a:pt x="351429" y="300567"/>
                    <a:pt x="359895" y="242358"/>
                    <a:pt x="368362" y="18415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2" name="Полилиния 12"/>
            <p:cNvSpPr/>
            <p:nvPr/>
          </p:nvSpPr>
          <p:spPr>
            <a:xfrm>
              <a:off x="5092700" y="4292600"/>
              <a:ext cx="1047877" cy="344333"/>
            </a:xfrm>
            <a:custGeom>
              <a:avLst/>
              <a:gdLst>
                <a:gd name="connsiteX0" fmla="*/ 1016000 w 1047877"/>
                <a:gd name="connsiteY0" fmla="*/ 0 h 344333"/>
                <a:gd name="connsiteX1" fmla="*/ 1047750 w 1047877"/>
                <a:gd name="connsiteY1" fmla="*/ 101600 h 344333"/>
                <a:gd name="connsiteX2" fmla="*/ 1022350 w 1047877"/>
                <a:gd name="connsiteY2" fmla="*/ 158750 h 344333"/>
                <a:gd name="connsiteX3" fmla="*/ 920750 w 1047877"/>
                <a:gd name="connsiteY3" fmla="*/ 247650 h 344333"/>
                <a:gd name="connsiteX4" fmla="*/ 793750 w 1047877"/>
                <a:gd name="connsiteY4" fmla="*/ 317500 h 344333"/>
                <a:gd name="connsiteX5" fmla="*/ 692150 w 1047877"/>
                <a:gd name="connsiteY5" fmla="*/ 342900 h 344333"/>
                <a:gd name="connsiteX6" fmla="*/ 508000 w 1047877"/>
                <a:gd name="connsiteY6" fmla="*/ 279400 h 344333"/>
                <a:gd name="connsiteX7" fmla="*/ 311150 w 1047877"/>
                <a:gd name="connsiteY7" fmla="*/ 177800 h 344333"/>
                <a:gd name="connsiteX8" fmla="*/ 146050 w 1047877"/>
                <a:gd name="connsiteY8" fmla="*/ 107950 h 344333"/>
                <a:gd name="connsiteX9" fmla="*/ 0 w 1047877"/>
                <a:gd name="connsiteY9" fmla="*/ 57150 h 344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877" h="344333">
                  <a:moveTo>
                    <a:pt x="1016000" y="0"/>
                  </a:moveTo>
                  <a:cubicBezTo>
                    <a:pt x="1031346" y="37571"/>
                    <a:pt x="1046692" y="75142"/>
                    <a:pt x="1047750" y="101600"/>
                  </a:cubicBezTo>
                  <a:cubicBezTo>
                    <a:pt x="1048808" y="128058"/>
                    <a:pt x="1043517" y="134408"/>
                    <a:pt x="1022350" y="158750"/>
                  </a:cubicBezTo>
                  <a:cubicBezTo>
                    <a:pt x="1001183" y="183092"/>
                    <a:pt x="958850" y="221192"/>
                    <a:pt x="920750" y="247650"/>
                  </a:cubicBezTo>
                  <a:cubicBezTo>
                    <a:pt x="882650" y="274108"/>
                    <a:pt x="831850" y="301625"/>
                    <a:pt x="793750" y="317500"/>
                  </a:cubicBezTo>
                  <a:cubicBezTo>
                    <a:pt x="755650" y="333375"/>
                    <a:pt x="739775" y="349250"/>
                    <a:pt x="692150" y="342900"/>
                  </a:cubicBezTo>
                  <a:cubicBezTo>
                    <a:pt x="644525" y="336550"/>
                    <a:pt x="571500" y="306917"/>
                    <a:pt x="508000" y="279400"/>
                  </a:cubicBezTo>
                  <a:cubicBezTo>
                    <a:pt x="444500" y="251883"/>
                    <a:pt x="371475" y="206375"/>
                    <a:pt x="311150" y="177800"/>
                  </a:cubicBezTo>
                  <a:cubicBezTo>
                    <a:pt x="250825" y="149225"/>
                    <a:pt x="197908" y="128058"/>
                    <a:pt x="146050" y="107950"/>
                  </a:cubicBezTo>
                  <a:cubicBezTo>
                    <a:pt x="94192" y="87842"/>
                    <a:pt x="47096" y="72496"/>
                    <a:pt x="0" y="5715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3" name="Полилиния 13"/>
            <p:cNvSpPr/>
            <p:nvPr/>
          </p:nvSpPr>
          <p:spPr>
            <a:xfrm>
              <a:off x="4032250" y="4383813"/>
              <a:ext cx="467271" cy="451028"/>
            </a:xfrm>
            <a:custGeom>
              <a:avLst/>
              <a:gdLst>
                <a:gd name="connsiteX0" fmla="*/ 63500 w 467271"/>
                <a:gd name="connsiteY0" fmla="*/ 67537 h 451028"/>
                <a:gd name="connsiteX1" fmla="*/ 133350 w 467271"/>
                <a:gd name="connsiteY1" fmla="*/ 10387 h 451028"/>
                <a:gd name="connsiteX2" fmla="*/ 266700 w 467271"/>
                <a:gd name="connsiteY2" fmla="*/ 4037 h 451028"/>
                <a:gd name="connsiteX3" fmla="*/ 387350 w 467271"/>
                <a:gd name="connsiteY3" fmla="*/ 54837 h 451028"/>
                <a:gd name="connsiteX4" fmla="*/ 457200 w 467271"/>
                <a:gd name="connsiteY4" fmla="*/ 162787 h 451028"/>
                <a:gd name="connsiteX5" fmla="*/ 463550 w 467271"/>
                <a:gd name="connsiteY5" fmla="*/ 270737 h 451028"/>
                <a:gd name="connsiteX6" fmla="*/ 425450 w 467271"/>
                <a:gd name="connsiteY6" fmla="*/ 372337 h 451028"/>
                <a:gd name="connsiteX7" fmla="*/ 330200 w 467271"/>
                <a:gd name="connsiteY7" fmla="*/ 435837 h 451028"/>
                <a:gd name="connsiteX8" fmla="*/ 203200 w 467271"/>
                <a:gd name="connsiteY8" fmla="*/ 448537 h 451028"/>
                <a:gd name="connsiteX9" fmla="*/ 88900 w 467271"/>
                <a:gd name="connsiteY9" fmla="*/ 397737 h 451028"/>
                <a:gd name="connsiteX10" fmla="*/ 0 w 467271"/>
                <a:gd name="connsiteY10" fmla="*/ 302487 h 45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7271" h="451028">
                  <a:moveTo>
                    <a:pt x="63500" y="67537"/>
                  </a:moveTo>
                  <a:cubicBezTo>
                    <a:pt x="81491" y="44253"/>
                    <a:pt x="99483" y="20970"/>
                    <a:pt x="133350" y="10387"/>
                  </a:cubicBezTo>
                  <a:cubicBezTo>
                    <a:pt x="167217" y="-196"/>
                    <a:pt x="224367" y="-3371"/>
                    <a:pt x="266700" y="4037"/>
                  </a:cubicBezTo>
                  <a:cubicBezTo>
                    <a:pt x="309033" y="11445"/>
                    <a:pt x="355600" y="28379"/>
                    <a:pt x="387350" y="54837"/>
                  </a:cubicBezTo>
                  <a:cubicBezTo>
                    <a:pt x="419100" y="81295"/>
                    <a:pt x="444500" y="126804"/>
                    <a:pt x="457200" y="162787"/>
                  </a:cubicBezTo>
                  <a:cubicBezTo>
                    <a:pt x="469900" y="198770"/>
                    <a:pt x="468842" y="235812"/>
                    <a:pt x="463550" y="270737"/>
                  </a:cubicBezTo>
                  <a:cubicBezTo>
                    <a:pt x="458258" y="305662"/>
                    <a:pt x="447675" y="344820"/>
                    <a:pt x="425450" y="372337"/>
                  </a:cubicBezTo>
                  <a:cubicBezTo>
                    <a:pt x="403225" y="399854"/>
                    <a:pt x="367242" y="423137"/>
                    <a:pt x="330200" y="435837"/>
                  </a:cubicBezTo>
                  <a:cubicBezTo>
                    <a:pt x="293158" y="448537"/>
                    <a:pt x="243417" y="454887"/>
                    <a:pt x="203200" y="448537"/>
                  </a:cubicBezTo>
                  <a:cubicBezTo>
                    <a:pt x="162983" y="442187"/>
                    <a:pt x="122767" y="422079"/>
                    <a:pt x="88900" y="397737"/>
                  </a:cubicBezTo>
                  <a:cubicBezTo>
                    <a:pt x="55033" y="373395"/>
                    <a:pt x="27516" y="337941"/>
                    <a:pt x="0" y="302487"/>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4" name="Полилиния 15"/>
            <p:cNvSpPr/>
            <p:nvPr/>
          </p:nvSpPr>
          <p:spPr>
            <a:xfrm>
              <a:off x="4425950" y="4552686"/>
              <a:ext cx="461933" cy="464110"/>
            </a:xfrm>
            <a:custGeom>
              <a:avLst/>
              <a:gdLst>
                <a:gd name="connsiteX0" fmla="*/ 82550 w 461933"/>
                <a:gd name="connsiteY0" fmla="*/ 44714 h 464110"/>
                <a:gd name="connsiteX1" fmla="*/ 196850 w 461933"/>
                <a:gd name="connsiteY1" fmla="*/ 264 h 464110"/>
                <a:gd name="connsiteX2" fmla="*/ 342900 w 461933"/>
                <a:gd name="connsiteY2" fmla="*/ 32014 h 464110"/>
                <a:gd name="connsiteX3" fmla="*/ 444500 w 461933"/>
                <a:gd name="connsiteY3" fmla="*/ 139964 h 464110"/>
                <a:gd name="connsiteX4" fmla="*/ 457200 w 461933"/>
                <a:gd name="connsiteY4" fmla="*/ 273314 h 464110"/>
                <a:gd name="connsiteX5" fmla="*/ 393700 w 461933"/>
                <a:gd name="connsiteY5" fmla="*/ 393964 h 464110"/>
                <a:gd name="connsiteX6" fmla="*/ 304800 w 461933"/>
                <a:gd name="connsiteY6" fmla="*/ 444764 h 464110"/>
                <a:gd name="connsiteX7" fmla="*/ 209550 w 461933"/>
                <a:gd name="connsiteY7" fmla="*/ 463814 h 464110"/>
                <a:gd name="connsiteX8" fmla="*/ 101600 w 461933"/>
                <a:gd name="connsiteY8" fmla="*/ 432064 h 464110"/>
                <a:gd name="connsiteX9" fmla="*/ 25400 w 461933"/>
                <a:gd name="connsiteY9" fmla="*/ 355864 h 464110"/>
                <a:gd name="connsiteX10" fmla="*/ 0 w 461933"/>
                <a:gd name="connsiteY10" fmla="*/ 247914 h 464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1933" h="464110">
                  <a:moveTo>
                    <a:pt x="82550" y="44714"/>
                  </a:moveTo>
                  <a:cubicBezTo>
                    <a:pt x="118004" y="23547"/>
                    <a:pt x="153458" y="2381"/>
                    <a:pt x="196850" y="264"/>
                  </a:cubicBezTo>
                  <a:cubicBezTo>
                    <a:pt x="240242" y="-1853"/>
                    <a:pt x="301625" y="8731"/>
                    <a:pt x="342900" y="32014"/>
                  </a:cubicBezTo>
                  <a:cubicBezTo>
                    <a:pt x="384175" y="55297"/>
                    <a:pt x="425450" y="99747"/>
                    <a:pt x="444500" y="139964"/>
                  </a:cubicBezTo>
                  <a:cubicBezTo>
                    <a:pt x="463550" y="180181"/>
                    <a:pt x="465667" y="230981"/>
                    <a:pt x="457200" y="273314"/>
                  </a:cubicBezTo>
                  <a:cubicBezTo>
                    <a:pt x="448733" y="315647"/>
                    <a:pt x="419100" y="365389"/>
                    <a:pt x="393700" y="393964"/>
                  </a:cubicBezTo>
                  <a:cubicBezTo>
                    <a:pt x="368300" y="422539"/>
                    <a:pt x="335492" y="433122"/>
                    <a:pt x="304800" y="444764"/>
                  </a:cubicBezTo>
                  <a:cubicBezTo>
                    <a:pt x="274108" y="456406"/>
                    <a:pt x="243417" y="465931"/>
                    <a:pt x="209550" y="463814"/>
                  </a:cubicBezTo>
                  <a:cubicBezTo>
                    <a:pt x="175683" y="461697"/>
                    <a:pt x="132292" y="450056"/>
                    <a:pt x="101600" y="432064"/>
                  </a:cubicBezTo>
                  <a:cubicBezTo>
                    <a:pt x="70908" y="414072"/>
                    <a:pt x="42333" y="386556"/>
                    <a:pt x="25400" y="355864"/>
                  </a:cubicBezTo>
                  <a:cubicBezTo>
                    <a:pt x="8467" y="325172"/>
                    <a:pt x="4233" y="286543"/>
                    <a:pt x="0" y="247914"/>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5" name="Полилиния 16"/>
            <p:cNvSpPr/>
            <p:nvPr/>
          </p:nvSpPr>
          <p:spPr>
            <a:xfrm>
              <a:off x="4914900" y="4800600"/>
              <a:ext cx="361950" cy="97915"/>
            </a:xfrm>
            <a:custGeom>
              <a:avLst/>
              <a:gdLst>
                <a:gd name="connsiteX0" fmla="*/ 0 w 361950"/>
                <a:gd name="connsiteY0" fmla="*/ 12700 h 97915"/>
                <a:gd name="connsiteX1" fmla="*/ 82550 w 361950"/>
                <a:gd name="connsiteY1" fmla="*/ 82550 h 97915"/>
                <a:gd name="connsiteX2" fmla="*/ 190500 w 361950"/>
                <a:gd name="connsiteY2" fmla="*/ 95250 h 97915"/>
                <a:gd name="connsiteX3" fmla="*/ 323850 w 361950"/>
                <a:gd name="connsiteY3" fmla="*/ 44450 h 97915"/>
                <a:gd name="connsiteX4" fmla="*/ 361950 w 361950"/>
                <a:gd name="connsiteY4" fmla="*/ 0 h 9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950" h="97915">
                  <a:moveTo>
                    <a:pt x="0" y="12700"/>
                  </a:moveTo>
                  <a:cubicBezTo>
                    <a:pt x="25400" y="40746"/>
                    <a:pt x="50800" y="68792"/>
                    <a:pt x="82550" y="82550"/>
                  </a:cubicBezTo>
                  <a:cubicBezTo>
                    <a:pt x="114300" y="96308"/>
                    <a:pt x="150283" y="101600"/>
                    <a:pt x="190500" y="95250"/>
                  </a:cubicBezTo>
                  <a:cubicBezTo>
                    <a:pt x="230717" y="88900"/>
                    <a:pt x="295275" y="60325"/>
                    <a:pt x="323850" y="44450"/>
                  </a:cubicBezTo>
                  <a:cubicBezTo>
                    <a:pt x="352425" y="28575"/>
                    <a:pt x="357187" y="14287"/>
                    <a:pt x="361950" y="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sp>
          <p:nvSpPr>
            <p:cNvPr id="86" name="Полилиния 17"/>
            <p:cNvSpPr/>
            <p:nvPr/>
          </p:nvSpPr>
          <p:spPr>
            <a:xfrm>
              <a:off x="5067300" y="4622800"/>
              <a:ext cx="641350" cy="209550"/>
            </a:xfrm>
            <a:custGeom>
              <a:avLst/>
              <a:gdLst>
                <a:gd name="connsiteX0" fmla="*/ 0 w 641350"/>
                <a:gd name="connsiteY0" fmla="*/ 50800 h 209550"/>
                <a:gd name="connsiteX1" fmla="*/ 146050 w 641350"/>
                <a:gd name="connsiteY1" fmla="*/ 133350 h 209550"/>
                <a:gd name="connsiteX2" fmla="*/ 228600 w 641350"/>
                <a:gd name="connsiteY2" fmla="*/ 177800 h 209550"/>
                <a:gd name="connsiteX3" fmla="*/ 342900 w 641350"/>
                <a:gd name="connsiteY3" fmla="*/ 209550 h 209550"/>
                <a:gd name="connsiteX4" fmla="*/ 495300 w 641350"/>
                <a:gd name="connsiteY4" fmla="*/ 177800 h 209550"/>
                <a:gd name="connsiteX5" fmla="*/ 596900 w 641350"/>
                <a:gd name="connsiteY5" fmla="*/ 95250 h 209550"/>
                <a:gd name="connsiteX6" fmla="*/ 641350 w 641350"/>
                <a:gd name="connsiteY6" fmla="*/ 0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1350" h="209550">
                  <a:moveTo>
                    <a:pt x="0" y="50800"/>
                  </a:moveTo>
                  <a:lnTo>
                    <a:pt x="146050" y="133350"/>
                  </a:lnTo>
                  <a:cubicBezTo>
                    <a:pt x="184150" y="154517"/>
                    <a:pt x="195792" y="165100"/>
                    <a:pt x="228600" y="177800"/>
                  </a:cubicBezTo>
                  <a:cubicBezTo>
                    <a:pt x="261408" y="190500"/>
                    <a:pt x="298450" y="209550"/>
                    <a:pt x="342900" y="209550"/>
                  </a:cubicBezTo>
                  <a:cubicBezTo>
                    <a:pt x="387350" y="209550"/>
                    <a:pt x="452967" y="196850"/>
                    <a:pt x="495300" y="177800"/>
                  </a:cubicBezTo>
                  <a:cubicBezTo>
                    <a:pt x="537633" y="158750"/>
                    <a:pt x="572558" y="124883"/>
                    <a:pt x="596900" y="95250"/>
                  </a:cubicBezTo>
                  <a:cubicBezTo>
                    <a:pt x="621242" y="65617"/>
                    <a:pt x="631296" y="32808"/>
                    <a:pt x="641350" y="0"/>
                  </a:cubicBezTo>
                </a:path>
              </a:pathLst>
            </a:custGeom>
            <a:grpFill/>
            <a:ln w="38100" cap="rnd">
              <a:solidFill>
                <a:schemeClr val="tx2"/>
              </a:solidFill>
            </a:ln>
            <a:sp3d extrusionH="127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lt1"/>
                </a:solidFill>
              </a:endParaRPr>
            </a:p>
          </p:txBody>
        </p:sp>
      </p:grpSp>
      <p:grpSp>
        <p:nvGrpSpPr>
          <p:cNvPr id="68" name="Группа 186"/>
          <p:cNvGrpSpPr>
            <a:grpSpLocks noChangeAspect="1"/>
          </p:cNvGrpSpPr>
          <p:nvPr/>
        </p:nvGrpSpPr>
        <p:grpSpPr>
          <a:xfrm>
            <a:off x="6724874" y="1867740"/>
            <a:ext cx="488212" cy="973005"/>
            <a:chOff x="6396620" y="5902627"/>
            <a:chExt cx="936000" cy="1763999"/>
          </a:xfrm>
        </p:grpSpPr>
        <p:sp>
          <p:nvSpPr>
            <p:cNvPr id="70" name="Скругленный прямоугольник 69"/>
            <p:cNvSpPr/>
            <p:nvPr/>
          </p:nvSpPr>
          <p:spPr>
            <a:xfrm>
              <a:off x="6396620" y="5902627"/>
              <a:ext cx="936000" cy="1763999"/>
            </a:xfrm>
            <a:prstGeom prst="roundRect">
              <a:avLst>
                <a:gd name="adj" fmla="val 12579"/>
              </a:avLst>
            </a:prstGeom>
            <a:solidFill>
              <a:schemeClr val="bg1"/>
            </a:solidFill>
            <a:ln w="222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71" name="Овал 70"/>
            <p:cNvSpPr/>
            <p:nvPr/>
          </p:nvSpPr>
          <p:spPr>
            <a:xfrm>
              <a:off x="6769747" y="7393059"/>
              <a:ext cx="180000" cy="180000"/>
            </a:xfrm>
            <a:prstGeom prst="ellipse">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72" name="Прямоугольник 71"/>
            <p:cNvSpPr/>
            <p:nvPr/>
          </p:nvSpPr>
          <p:spPr>
            <a:xfrm>
              <a:off x="6833273" y="7457493"/>
              <a:ext cx="54000" cy="54000"/>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73" name="Прямоугольник 72"/>
            <p:cNvSpPr/>
            <p:nvPr/>
          </p:nvSpPr>
          <p:spPr>
            <a:xfrm>
              <a:off x="6465500" y="6201206"/>
              <a:ext cx="794014" cy="11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74" name="Скругленный прямоугольник 73"/>
            <p:cNvSpPr/>
            <p:nvPr/>
          </p:nvSpPr>
          <p:spPr>
            <a:xfrm>
              <a:off x="6783101" y="6048722"/>
              <a:ext cx="144000" cy="28800"/>
            </a:xfrm>
            <a:prstGeom prst="roundRect">
              <a:avLst>
                <a:gd name="adj" fmla="val 50000"/>
              </a:avLst>
            </a:prstGeom>
            <a:solidFill>
              <a:schemeClr val="accent4"/>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sp>
        <p:nvSpPr>
          <p:cNvPr id="69" name="Знак запрета 68"/>
          <p:cNvSpPr/>
          <p:nvPr/>
        </p:nvSpPr>
        <p:spPr>
          <a:xfrm>
            <a:off x="7279982" y="1620893"/>
            <a:ext cx="540000" cy="540000"/>
          </a:xfrm>
          <a:prstGeom prst="noSmoking">
            <a:avLst>
              <a:gd name="adj" fmla="val 3503"/>
            </a:avLst>
          </a:prstGeom>
          <a:solidFill>
            <a:schemeClr val="accent1"/>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b="1" dirty="0">
              <a:solidFill>
                <a:schemeClr val="tx1"/>
              </a:solidFill>
            </a:endParaRPr>
          </a:p>
        </p:txBody>
      </p:sp>
      <p:sp>
        <p:nvSpPr>
          <p:cNvPr id="20" name="TextBox 19"/>
          <p:cNvSpPr txBox="1"/>
          <p:nvPr/>
        </p:nvSpPr>
        <p:spPr>
          <a:xfrm>
            <a:off x="5986045" y="3089115"/>
            <a:ext cx="1975779" cy="468906"/>
          </a:xfrm>
          <a:prstGeom prst="rect">
            <a:avLst/>
          </a:prstGeom>
          <a:noFill/>
        </p:spPr>
        <p:txBody>
          <a:bodyPr wrap="square" lIns="0" tIns="0" rIns="0" bIns="0" rtlCol="0" anchor="ctr" anchorCtr="0">
            <a:spAutoFit/>
          </a:bodyPr>
          <a:lstStyle/>
          <a:p>
            <a:pPr algn="ctr">
              <a:lnSpc>
                <a:spcPts val="1825"/>
              </a:lnSpc>
            </a:pPr>
            <a:r>
              <a:rPr lang="ru-RU" sz="1500" b="1" dirty="0"/>
              <a:t>Пожалуйста,</a:t>
            </a:r>
            <a:br>
              <a:rPr lang="ru-RU" sz="1500" b="1" dirty="0"/>
            </a:br>
            <a:r>
              <a:rPr lang="ru-RU" sz="1500" b="1" dirty="0"/>
              <a:t>отключите звук</a:t>
            </a:r>
          </a:p>
        </p:txBody>
      </p:sp>
      <p:grpSp>
        <p:nvGrpSpPr>
          <p:cNvPr id="21" name="Группа 32"/>
          <p:cNvGrpSpPr>
            <a:grpSpLocks noChangeAspect="1"/>
          </p:cNvGrpSpPr>
          <p:nvPr/>
        </p:nvGrpSpPr>
        <p:grpSpPr>
          <a:xfrm>
            <a:off x="6387802" y="4103680"/>
            <a:ext cx="1172276" cy="1167502"/>
            <a:chOff x="6819051" y="4342232"/>
            <a:chExt cx="1549912" cy="1459654"/>
          </a:xfrm>
        </p:grpSpPr>
        <p:grpSp>
          <p:nvGrpSpPr>
            <p:cNvPr id="23" name="Группа 27"/>
            <p:cNvGrpSpPr>
              <a:grpSpLocks noChangeAspect="1"/>
            </p:cNvGrpSpPr>
            <p:nvPr/>
          </p:nvGrpSpPr>
          <p:grpSpPr>
            <a:xfrm>
              <a:off x="6819051" y="4979763"/>
              <a:ext cx="1549912" cy="822123"/>
              <a:chOff x="5806919" y="4428676"/>
              <a:chExt cx="1253370" cy="664828"/>
            </a:xfrm>
          </p:grpSpPr>
          <p:grpSp>
            <p:nvGrpSpPr>
              <p:cNvPr id="35" name="Группа 24"/>
              <p:cNvGrpSpPr/>
              <p:nvPr/>
            </p:nvGrpSpPr>
            <p:grpSpPr>
              <a:xfrm>
                <a:off x="5806919" y="4710828"/>
                <a:ext cx="767543" cy="382676"/>
                <a:chOff x="5806919" y="4710828"/>
                <a:chExt cx="767543" cy="382676"/>
              </a:xfrm>
            </p:grpSpPr>
            <p:sp>
              <p:nvSpPr>
                <p:cNvPr id="60" name="Прямоугольник 23"/>
                <p:cNvSpPr/>
                <p:nvPr/>
              </p:nvSpPr>
              <p:spPr>
                <a:xfrm>
                  <a:off x="5823343" y="4733425"/>
                  <a:ext cx="596075" cy="324316"/>
                </a:xfrm>
                <a:custGeom>
                  <a:avLst/>
                  <a:gdLst>
                    <a:gd name="connsiteX0" fmla="*/ 0 w 570849"/>
                    <a:gd name="connsiteY0" fmla="*/ 0 h 417184"/>
                    <a:gd name="connsiteX1" fmla="*/ 570849 w 570849"/>
                    <a:gd name="connsiteY1" fmla="*/ 0 h 417184"/>
                    <a:gd name="connsiteX2" fmla="*/ 570849 w 570849"/>
                    <a:gd name="connsiteY2" fmla="*/ 417184 h 417184"/>
                    <a:gd name="connsiteX3" fmla="*/ 0 w 570849"/>
                    <a:gd name="connsiteY3" fmla="*/ 417184 h 417184"/>
                    <a:gd name="connsiteX4" fmla="*/ 0 w 570849"/>
                    <a:gd name="connsiteY4" fmla="*/ 0 h 417184"/>
                    <a:gd name="connsiteX0" fmla="*/ 0 w 582755"/>
                    <a:gd name="connsiteY0" fmla="*/ 0 h 417184"/>
                    <a:gd name="connsiteX1" fmla="*/ 570849 w 582755"/>
                    <a:gd name="connsiteY1" fmla="*/ 0 h 417184"/>
                    <a:gd name="connsiteX2" fmla="*/ 582755 w 582755"/>
                    <a:gd name="connsiteY2" fmla="*/ 193346 h 417184"/>
                    <a:gd name="connsiteX3" fmla="*/ 0 w 582755"/>
                    <a:gd name="connsiteY3" fmla="*/ 417184 h 417184"/>
                    <a:gd name="connsiteX4" fmla="*/ 0 w 582755"/>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391026"/>
                    <a:gd name="connsiteX1" fmla="*/ 587518 w 587518"/>
                    <a:gd name="connsiteY1" fmla="*/ 71437 h 391026"/>
                    <a:gd name="connsiteX2" fmla="*/ 582755 w 587518"/>
                    <a:gd name="connsiteY2" fmla="*/ 193346 h 391026"/>
                    <a:gd name="connsiteX3" fmla="*/ 385544 w 587518"/>
                    <a:gd name="connsiteY3" fmla="*/ 391026 h 391026"/>
                    <a:gd name="connsiteX4" fmla="*/ 4762 w 587518"/>
                    <a:gd name="connsiteY4" fmla="*/ 390990 h 391026"/>
                    <a:gd name="connsiteX5" fmla="*/ 0 w 587518"/>
                    <a:gd name="connsiteY5" fmla="*/ 0 h 391026"/>
                    <a:gd name="connsiteX0" fmla="*/ 142889 w 582769"/>
                    <a:gd name="connsiteY0" fmla="*/ 83344 h 319589"/>
                    <a:gd name="connsiteX1" fmla="*/ 582769 w 582769"/>
                    <a:gd name="connsiteY1" fmla="*/ 0 h 319589"/>
                    <a:gd name="connsiteX2" fmla="*/ 578006 w 582769"/>
                    <a:gd name="connsiteY2" fmla="*/ 121909 h 319589"/>
                    <a:gd name="connsiteX3" fmla="*/ 380795 w 582769"/>
                    <a:gd name="connsiteY3" fmla="*/ 319589 h 319589"/>
                    <a:gd name="connsiteX4" fmla="*/ 13 w 582769"/>
                    <a:gd name="connsiteY4" fmla="*/ 319553 h 319589"/>
                    <a:gd name="connsiteX5" fmla="*/ 142889 w 582769"/>
                    <a:gd name="connsiteY5" fmla="*/ 83344 h 319589"/>
                    <a:gd name="connsiteX0" fmla="*/ 142906 w 582786"/>
                    <a:gd name="connsiteY0" fmla="*/ 83344 h 319589"/>
                    <a:gd name="connsiteX1" fmla="*/ 582786 w 582786"/>
                    <a:gd name="connsiteY1" fmla="*/ 0 h 319589"/>
                    <a:gd name="connsiteX2" fmla="*/ 578023 w 582786"/>
                    <a:gd name="connsiteY2" fmla="*/ 121909 h 319589"/>
                    <a:gd name="connsiteX3" fmla="*/ 380812 w 582786"/>
                    <a:gd name="connsiteY3" fmla="*/ 319589 h 319589"/>
                    <a:gd name="connsiteX4" fmla="*/ 30 w 582786"/>
                    <a:gd name="connsiteY4" fmla="*/ 319553 h 319589"/>
                    <a:gd name="connsiteX5" fmla="*/ 142906 w 582786"/>
                    <a:gd name="connsiteY5" fmla="*/ 83344 h 319589"/>
                    <a:gd name="connsiteX0" fmla="*/ 37132 w 622268"/>
                    <a:gd name="connsiteY0" fmla="*/ 188119 h 319589"/>
                    <a:gd name="connsiteX1" fmla="*/ 622268 w 622268"/>
                    <a:gd name="connsiteY1" fmla="*/ 0 h 319589"/>
                    <a:gd name="connsiteX2" fmla="*/ 617505 w 622268"/>
                    <a:gd name="connsiteY2" fmla="*/ 121909 h 319589"/>
                    <a:gd name="connsiteX3" fmla="*/ 420294 w 622268"/>
                    <a:gd name="connsiteY3" fmla="*/ 319589 h 319589"/>
                    <a:gd name="connsiteX4" fmla="*/ 39512 w 622268"/>
                    <a:gd name="connsiteY4" fmla="*/ 319553 h 319589"/>
                    <a:gd name="connsiteX5" fmla="*/ 37132 w 622268"/>
                    <a:gd name="connsiteY5" fmla="*/ 188119 h 319589"/>
                    <a:gd name="connsiteX0" fmla="*/ 9623 w 594759"/>
                    <a:gd name="connsiteY0" fmla="*/ 188119 h 319589"/>
                    <a:gd name="connsiteX1" fmla="*/ 594759 w 594759"/>
                    <a:gd name="connsiteY1" fmla="*/ 0 h 319589"/>
                    <a:gd name="connsiteX2" fmla="*/ 589996 w 594759"/>
                    <a:gd name="connsiteY2" fmla="*/ 121909 h 319589"/>
                    <a:gd name="connsiteX3" fmla="*/ 392785 w 594759"/>
                    <a:gd name="connsiteY3" fmla="*/ 319589 h 319589"/>
                    <a:gd name="connsiteX4" fmla="*/ 12003 w 594759"/>
                    <a:gd name="connsiteY4" fmla="*/ 319553 h 319589"/>
                    <a:gd name="connsiteX5" fmla="*/ 9623 w 594759"/>
                    <a:gd name="connsiteY5" fmla="*/ 188119 h 319589"/>
                    <a:gd name="connsiteX0" fmla="*/ 10939 w 596075"/>
                    <a:gd name="connsiteY0" fmla="*/ 188119 h 324316"/>
                    <a:gd name="connsiteX1" fmla="*/ 596075 w 596075"/>
                    <a:gd name="connsiteY1" fmla="*/ 0 h 324316"/>
                    <a:gd name="connsiteX2" fmla="*/ 591312 w 596075"/>
                    <a:gd name="connsiteY2" fmla="*/ 121909 h 324316"/>
                    <a:gd name="connsiteX3" fmla="*/ 394101 w 596075"/>
                    <a:gd name="connsiteY3" fmla="*/ 319589 h 324316"/>
                    <a:gd name="connsiteX4" fmla="*/ 8557 w 596075"/>
                    <a:gd name="connsiteY4" fmla="*/ 324316 h 324316"/>
                    <a:gd name="connsiteX5" fmla="*/ 10939 w 596075"/>
                    <a:gd name="connsiteY5" fmla="*/ 188119 h 324316"/>
                    <a:gd name="connsiteX0" fmla="*/ 10939 w 596075"/>
                    <a:gd name="connsiteY0" fmla="*/ 188119 h 324316"/>
                    <a:gd name="connsiteX1" fmla="*/ 596075 w 596075"/>
                    <a:gd name="connsiteY1" fmla="*/ 0 h 324316"/>
                    <a:gd name="connsiteX2" fmla="*/ 591312 w 596075"/>
                    <a:gd name="connsiteY2" fmla="*/ 121909 h 324316"/>
                    <a:gd name="connsiteX3" fmla="*/ 394101 w 596075"/>
                    <a:gd name="connsiteY3" fmla="*/ 319589 h 324316"/>
                    <a:gd name="connsiteX4" fmla="*/ 8557 w 596075"/>
                    <a:gd name="connsiteY4" fmla="*/ 324316 h 324316"/>
                    <a:gd name="connsiteX5" fmla="*/ 10939 w 596075"/>
                    <a:gd name="connsiteY5" fmla="*/ 188119 h 324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6075" h="324316">
                      <a:moveTo>
                        <a:pt x="10939" y="188119"/>
                      </a:moveTo>
                      <a:cubicBezTo>
                        <a:pt x="155977" y="89694"/>
                        <a:pt x="401030" y="62706"/>
                        <a:pt x="596075" y="0"/>
                      </a:cubicBezTo>
                      <a:cubicBezTo>
                        <a:pt x="551624" y="76355"/>
                        <a:pt x="580994" y="100323"/>
                        <a:pt x="591312" y="121909"/>
                      </a:cubicBezTo>
                      <a:cubicBezTo>
                        <a:pt x="536688" y="174308"/>
                        <a:pt x="455869" y="267190"/>
                        <a:pt x="394101" y="319589"/>
                      </a:cubicBezTo>
                      <a:lnTo>
                        <a:pt x="8557" y="324316"/>
                      </a:lnTo>
                      <a:cubicBezTo>
                        <a:pt x="6970" y="193986"/>
                        <a:pt x="-11287" y="256536"/>
                        <a:pt x="10939" y="18811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nvGrpSpPr>
                <p:cNvPr id="61" name="Группа 22"/>
                <p:cNvGrpSpPr/>
                <p:nvPr/>
              </p:nvGrpSpPr>
              <p:grpSpPr>
                <a:xfrm>
                  <a:off x="5806919" y="4710828"/>
                  <a:ext cx="767543" cy="382676"/>
                  <a:chOff x="5838655" y="4738773"/>
                  <a:chExt cx="767543" cy="382676"/>
                </a:xfrm>
              </p:grpSpPr>
              <p:sp>
                <p:nvSpPr>
                  <p:cNvPr id="62" name="Freeform 82"/>
                  <p:cNvSpPr>
                    <a:spLocks/>
                  </p:cNvSpPr>
                  <p:nvPr/>
                </p:nvSpPr>
                <p:spPr bwMode="auto">
                  <a:xfrm>
                    <a:off x="5863635" y="4757653"/>
                    <a:ext cx="596540" cy="190372"/>
                  </a:xfrm>
                  <a:custGeom>
                    <a:avLst/>
                    <a:gdLst>
                      <a:gd name="T0" fmla="*/ 0 w 190"/>
                      <a:gd name="T1" fmla="*/ 56 h 60"/>
                      <a:gd name="T2" fmla="*/ 0 w 190"/>
                      <a:gd name="T3" fmla="*/ 56 h 60"/>
                      <a:gd name="T4" fmla="*/ 58 w 190"/>
                      <a:gd name="T5" fmla="*/ 0 h 60"/>
                      <a:gd name="T6" fmla="*/ 190 w 190"/>
                      <a:gd name="T7" fmla="*/ 0 h 60"/>
                      <a:gd name="T8" fmla="*/ 130 w 190"/>
                      <a:gd name="T9" fmla="*/ 60 h 60"/>
                      <a:gd name="T10" fmla="*/ 0 w 190"/>
                      <a:gd name="T11" fmla="*/ 56 h 60"/>
                      <a:gd name="connsiteX0" fmla="*/ 0 w 10416"/>
                      <a:gd name="connsiteY0" fmla="*/ 17628 h 17628"/>
                      <a:gd name="connsiteX1" fmla="*/ 416 w 10416"/>
                      <a:gd name="connsiteY1" fmla="*/ 9333 h 17628"/>
                      <a:gd name="connsiteX2" fmla="*/ 3469 w 10416"/>
                      <a:gd name="connsiteY2" fmla="*/ 0 h 17628"/>
                      <a:gd name="connsiteX3" fmla="*/ 10416 w 10416"/>
                      <a:gd name="connsiteY3" fmla="*/ 0 h 17628"/>
                      <a:gd name="connsiteX4" fmla="*/ 7258 w 10416"/>
                      <a:gd name="connsiteY4" fmla="*/ 10000 h 17628"/>
                      <a:gd name="connsiteX5" fmla="*/ 0 w 10416"/>
                      <a:gd name="connsiteY5" fmla="*/ 17628 h 17628"/>
                      <a:gd name="connsiteX0" fmla="*/ 6842 w 10000"/>
                      <a:gd name="connsiteY0" fmla="*/ 10000 h 10000"/>
                      <a:gd name="connsiteX1" fmla="*/ 0 w 10000"/>
                      <a:gd name="connsiteY1" fmla="*/ 9333 h 10000"/>
                      <a:gd name="connsiteX2" fmla="*/ 3053 w 10000"/>
                      <a:gd name="connsiteY2" fmla="*/ 0 h 10000"/>
                      <a:gd name="connsiteX3" fmla="*/ 10000 w 10000"/>
                      <a:gd name="connsiteY3" fmla="*/ 0 h 10000"/>
                      <a:gd name="connsiteX4" fmla="*/ 6842 w 10000"/>
                      <a:gd name="connsiteY4" fmla="*/ 10000 h 10000"/>
                      <a:gd name="connsiteX0" fmla="*/ 7050 w 10208"/>
                      <a:gd name="connsiteY0" fmla="*/ 10000 h 10123"/>
                      <a:gd name="connsiteX1" fmla="*/ 0 w 10208"/>
                      <a:gd name="connsiteY1" fmla="*/ 10123 h 10123"/>
                      <a:gd name="connsiteX2" fmla="*/ 3261 w 10208"/>
                      <a:gd name="connsiteY2" fmla="*/ 0 h 10123"/>
                      <a:gd name="connsiteX3" fmla="*/ 10208 w 10208"/>
                      <a:gd name="connsiteY3" fmla="*/ 0 h 10123"/>
                      <a:gd name="connsiteX4" fmla="*/ 7050 w 10208"/>
                      <a:gd name="connsiteY4" fmla="*/ 10000 h 10123"/>
                      <a:gd name="connsiteX0" fmla="*/ 7050 w 10416"/>
                      <a:gd name="connsiteY0" fmla="*/ 10263 h 10386"/>
                      <a:gd name="connsiteX1" fmla="*/ 0 w 10416"/>
                      <a:gd name="connsiteY1" fmla="*/ 10386 h 10386"/>
                      <a:gd name="connsiteX2" fmla="*/ 3261 w 10416"/>
                      <a:gd name="connsiteY2" fmla="*/ 263 h 10386"/>
                      <a:gd name="connsiteX3" fmla="*/ 10416 w 10416"/>
                      <a:gd name="connsiteY3" fmla="*/ 0 h 10386"/>
                      <a:gd name="connsiteX4" fmla="*/ 7050 w 10416"/>
                      <a:gd name="connsiteY4" fmla="*/ 10263 h 10386"/>
                      <a:gd name="connsiteX0" fmla="*/ 7050 w 10416"/>
                      <a:gd name="connsiteY0" fmla="*/ 10263 h 10386"/>
                      <a:gd name="connsiteX1" fmla="*/ 0 w 10416"/>
                      <a:gd name="connsiteY1" fmla="*/ 10386 h 10386"/>
                      <a:gd name="connsiteX2" fmla="*/ 3261 w 10416"/>
                      <a:gd name="connsiteY2" fmla="*/ 395 h 10386"/>
                      <a:gd name="connsiteX3" fmla="*/ 10416 w 10416"/>
                      <a:gd name="connsiteY3" fmla="*/ 0 h 10386"/>
                      <a:gd name="connsiteX4" fmla="*/ 7050 w 10416"/>
                      <a:gd name="connsiteY4" fmla="*/ 10263 h 10386"/>
                      <a:gd name="connsiteX0" fmla="*/ 7050 w 10416"/>
                      <a:gd name="connsiteY0" fmla="*/ 10263 h 10386"/>
                      <a:gd name="connsiteX1" fmla="*/ 0 w 10416"/>
                      <a:gd name="connsiteY1" fmla="*/ 10386 h 10386"/>
                      <a:gd name="connsiteX2" fmla="*/ 3261 w 10416"/>
                      <a:gd name="connsiteY2" fmla="*/ 395 h 10386"/>
                      <a:gd name="connsiteX3" fmla="*/ 10416 w 10416"/>
                      <a:gd name="connsiteY3" fmla="*/ 0 h 10386"/>
                      <a:gd name="connsiteX4" fmla="*/ 7050 w 10416"/>
                      <a:gd name="connsiteY4" fmla="*/ 10263 h 10386"/>
                      <a:gd name="connsiteX0" fmla="*/ 6967 w 10416"/>
                      <a:gd name="connsiteY0" fmla="*/ 10526 h 10526"/>
                      <a:gd name="connsiteX1" fmla="*/ 0 w 10416"/>
                      <a:gd name="connsiteY1" fmla="*/ 10386 h 10526"/>
                      <a:gd name="connsiteX2" fmla="*/ 3261 w 10416"/>
                      <a:gd name="connsiteY2" fmla="*/ 395 h 10526"/>
                      <a:gd name="connsiteX3" fmla="*/ 10416 w 10416"/>
                      <a:gd name="connsiteY3" fmla="*/ 0 h 10526"/>
                      <a:gd name="connsiteX4" fmla="*/ 6967 w 10416"/>
                      <a:gd name="connsiteY4" fmla="*/ 10526 h 10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16" h="10526">
                        <a:moveTo>
                          <a:pt x="6967" y="10526"/>
                        </a:moveTo>
                        <a:lnTo>
                          <a:pt x="0" y="10386"/>
                        </a:lnTo>
                        <a:lnTo>
                          <a:pt x="3261" y="395"/>
                        </a:lnTo>
                        <a:lnTo>
                          <a:pt x="10416" y="0"/>
                        </a:lnTo>
                        <a:lnTo>
                          <a:pt x="6967" y="10526"/>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algn="ctr"/>
                    <a:endParaRPr lang="ru-RU" b="1" dirty="0"/>
                  </a:p>
                </p:txBody>
              </p:sp>
              <p:sp>
                <p:nvSpPr>
                  <p:cNvPr id="63" name="Хорда 62"/>
                  <p:cNvSpPr/>
                  <p:nvPr/>
                </p:nvSpPr>
                <p:spPr>
                  <a:xfrm rot="3373513">
                    <a:off x="5832211" y="4924978"/>
                    <a:ext cx="196286" cy="183398"/>
                  </a:xfrm>
                  <a:prstGeom prst="chord">
                    <a:avLst>
                      <a:gd name="adj1" fmla="val 4363760"/>
                      <a:gd name="adj2" fmla="val 10671396"/>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64" name="Дуга 63"/>
                  <p:cNvSpPr/>
                  <p:nvPr/>
                </p:nvSpPr>
                <p:spPr>
                  <a:xfrm rot="13806491">
                    <a:off x="6225903" y="4905449"/>
                    <a:ext cx="216000" cy="216000"/>
                  </a:xfrm>
                  <a:prstGeom prst="arc">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sp>
                <p:nvSpPr>
                  <p:cNvPr id="65" name="Дуга 64"/>
                  <p:cNvSpPr/>
                  <p:nvPr/>
                </p:nvSpPr>
                <p:spPr>
                  <a:xfrm rot="13730604">
                    <a:off x="6426198" y="4738773"/>
                    <a:ext cx="180000" cy="18000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cxnSp>
                <p:nvCxnSpPr>
                  <p:cNvPr id="66" name="Прямая соединительная линия 65"/>
                  <p:cNvCxnSpPr>
                    <a:stCxn id="65" idx="0"/>
                  </p:cNvCxnSpPr>
                  <p:nvPr/>
                </p:nvCxnSpPr>
                <p:spPr>
                  <a:xfrm flipH="1">
                    <a:off x="6251663" y="4888004"/>
                    <a:ext cx="196773" cy="196146"/>
                  </a:xfrm>
                  <a:prstGeom prst="line">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7" name="Прямая соединительная линия 66"/>
                  <p:cNvCxnSpPr>
                    <a:endCxn id="64" idx="0"/>
                  </p:cNvCxnSpPr>
                  <p:nvPr/>
                </p:nvCxnSpPr>
                <p:spPr>
                  <a:xfrm flipV="1">
                    <a:off x="5875929" y="5082714"/>
                    <a:ext cx="375110" cy="1208"/>
                  </a:xfrm>
                  <a:prstGeom prst="line">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cxnSp>
            </p:grpSp>
          </p:grpSp>
          <p:grpSp>
            <p:nvGrpSpPr>
              <p:cNvPr id="36" name="Группа 290"/>
              <p:cNvGrpSpPr/>
              <p:nvPr/>
            </p:nvGrpSpPr>
            <p:grpSpPr>
              <a:xfrm>
                <a:off x="6048896" y="4568694"/>
                <a:ext cx="768479" cy="382676"/>
                <a:chOff x="5805983" y="4710828"/>
                <a:chExt cx="768479" cy="382676"/>
              </a:xfrm>
            </p:grpSpPr>
            <p:sp>
              <p:nvSpPr>
                <p:cNvPr id="52" name="Прямоугольник 23"/>
                <p:cNvSpPr/>
                <p:nvPr/>
              </p:nvSpPr>
              <p:spPr>
                <a:xfrm>
                  <a:off x="5823343" y="4733425"/>
                  <a:ext cx="596075" cy="324316"/>
                </a:xfrm>
                <a:custGeom>
                  <a:avLst/>
                  <a:gdLst>
                    <a:gd name="connsiteX0" fmla="*/ 0 w 570849"/>
                    <a:gd name="connsiteY0" fmla="*/ 0 h 417184"/>
                    <a:gd name="connsiteX1" fmla="*/ 570849 w 570849"/>
                    <a:gd name="connsiteY1" fmla="*/ 0 h 417184"/>
                    <a:gd name="connsiteX2" fmla="*/ 570849 w 570849"/>
                    <a:gd name="connsiteY2" fmla="*/ 417184 h 417184"/>
                    <a:gd name="connsiteX3" fmla="*/ 0 w 570849"/>
                    <a:gd name="connsiteY3" fmla="*/ 417184 h 417184"/>
                    <a:gd name="connsiteX4" fmla="*/ 0 w 570849"/>
                    <a:gd name="connsiteY4" fmla="*/ 0 h 417184"/>
                    <a:gd name="connsiteX0" fmla="*/ 0 w 582755"/>
                    <a:gd name="connsiteY0" fmla="*/ 0 h 417184"/>
                    <a:gd name="connsiteX1" fmla="*/ 570849 w 582755"/>
                    <a:gd name="connsiteY1" fmla="*/ 0 h 417184"/>
                    <a:gd name="connsiteX2" fmla="*/ 582755 w 582755"/>
                    <a:gd name="connsiteY2" fmla="*/ 193346 h 417184"/>
                    <a:gd name="connsiteX3" fmla="*/ 0 w 582755"/>
                    <a:gd name="connsiteY3" fmla="*/ 417184 h 417184"/>
                    <a:gd name="connsiteX4" fmla="*/ 0 w 582755"/>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391026"/>
                    <a:gd name="connsiteX1" fmla="*/ 587518 w 587518"/>
                    <a:gd name="connsiteY1" fmla="*/ 71437 h 391026"/>
                    <a:gd name="connsiteX2" fmla="*/ 582755 w 587518"/>
                    <a:gd name="connsiteY2" fmla="*/ 193346 h 391026"/>
                    <a:gd name="connsiteX3" fmla="*/ 385544 w 587518"/>
                    <a:gd name="connsiteY3" fmla="*/ 391026 h 391026"/>
                    <a:gd name="connsiteX4" fmla="*/ 4762 w 587518"/>
                    <a:gd name="connsiteY4" fmla="*/ 390990 h 391026"/>
                    <a:gd name="connsiteX5" fmla="*/ 0 w 587518"/>
                    <a:gd name="connsiteY5" fmla="*/ 0 h 391026"/>
                    <a:gd name="connsiteX0" fmla="*/ 142889 w 582769"/>
                    <a:gd name="connsiteY0" fmla="*/ 83344 h 319589"/>
                    <a:gd name="connsiteX1" fmla="*/ 582769 w 582769"/>
                    <a:gd name="connsiteY1" fmla="*/ 0 h 319589"/>
                    <a:gd name="connsiteX2" fmla="*/ 578006 w 582769"/>
                    <a:gd name="connsiteY2" fmla="*/ 121909 h 319589"/>
                    <a:gd name="connsiteX3" fmla="*/ 380795 w 582769"/>
                    <a:gd name="connsiteY3" fmla="*/ 319589 h 319589"/>
                    <a:gd name="connsiteX4" fmla="*/ 13 w 582769"/>
                    <a:gd name="connsiteY4" fmla="*/ 319553 h 319589"/>
                    <a:gd name="connsiteX5" fmla="*/ 142889 w 582769"/>
                    <a:gd name="connsiteY5" fmla="*/ 83344 h 319589"/>
                    <a:gd name="connsiteX0" fmla="*/ 142906 w 582786"/>
                    <a:gd name="connsiteY0" fmla="*/ 83344 h 319589"/>
                    <a:gd name="connsiteX1" fmla="*/ 582786 w 582786"/>
                    <a:gd name="connsiteY1" fmla="*/ 0 h 319589"/>
                    <a:gd name="connsiteX2" fmla="*/ 578023 w 582786"/>
                    <a:gd name="connsiteY2" fmla="*/ 121909 h 319589"/>
                    <a:gd name="connsiteX3" fmla="*/ 380812 w 582786"/>
                    <a:gd name="connsiteY3" fmla="*/ 319589 h 319589"/>
                    <a:gd name="connsiteX4" fmla="*/ 30 w 582786"/>
                    <a:gd name="connsiteY4" fmla="*/ 319553 h 319589"/>
                    <a:gd name="connsiteX5" fmla="*/ 142906 w 582786"/>
                    <a:gd name="connsiteY5" fmla="*/ 83344 h 319589"/>
                    <a:gd name="connsiteX0" fmla="*/ 37132 w 622268"/>
                    <a:gd name="connsiteY0" fmla="*/ 188119 h 319589"/>
                    <a:gd name="connsiteX1" fmla="*/ 622268 w 622268"/>
                    <a:gd name="connsiteY1" fmla="*/ 0 h 319589"/>
                    <a:gd name="connsiteX2" fmla="*/ 617505 w 622268"/>
                    <a:gd name="connsiteY2" fmla="*/ 121909 h 319589"/>
                    <a:gd name="connsiteX3" fmla="*/ 420294 w 622268"/>
                    <a:gd name="connsiteY3" fmla="*/ 319589 h 319589"/>
                    <a:gd name="connsiteX4" fmla="*/ 39512 w 622268"/>
                    <a:gd name="connsiteY4" fmla="*/ 319553 h 319589"/>
                    <a:gd name="connsiteX5" fmla="*/ 37132 w 622268"/>
                    <a:gd name="connsiteY5" fmla="*/ 188119 h 319589"/>
                    <a:gd name="connsiteX0" fmla="*/ 9623 w 594759"/>
                    <a:gd name="connsiteY0" fmla="*/ 188119 h 319589"/>
                    <a:gd name="connsiteX1" fmla="*/ 594759 w 594759"/>
                    <a:gd name="connsiteY1" fmla="*/ 0 h 319589"/>
                    <a:gd name="connsiteX2" fmla="*/ 589996 w 594759"/>
                    <a:gd name="connsiteY2" fmla="*/ 121909 h 319589"/>
                    <a:gd name="connsiteX3" fmla="*/ 392785 w 594759"/>
                    <a:gd name="connsiteY3" fmla="*/ 319589 h 319589"/>
                    <a:gd name="connsiteX4" fmla="*/ 12003 w 594759"/>
                    <a:gd name="connsiteY4" fmla="*/ 319553 h 319589"/>
                    <a:gd name="connsiteX5" fmla="*/ 9623 w 594759"/>
                    <a:gd name="connsiteY5" fmla="*/ 188119 h 319589"/>
                    <a:gd name="connsiteX0" fmla="*/ 10939 w 596075"/>
                    <a:gd name="connsiteY0" fmla="*/ 188119 h 324316"/>
                    <a:gd name="connsiteX1" fmla="*/ 596075 w 596075"/>
                    <a:gd name="connsiteY1" fmla="*/ 0 h 324316"/>
                    <a:gd name="connsiteX2" fmla="*/ 591312 w 596075"/>
                    <a:gd name="connsiteY2" fmla="*/ 121909 h 324316"/>
                    <a:gd name="connsiteX3" fmla="*/ 394101 w 596075"/>
                    <a:gd name="connsiteY3" fmla="*/ 319589 h 324316"/>
                    <a:gd name="connsiteX4" fmla="*/ 8557 w 596075"/>
                    <a:gd name="connsiteY4" fmla="*/ 324316 h 324316"/>
                    <a:gd name="connsiteX5" fmla="*/ 10939 w 596075"/>
                    <a:gd name="connsiteY5" fmla="*/ 188119 h 324316"/>
                    <a:gd name="connsiteX0" fmla="*/ 10939 w 596075"/>
                    <a:gd name="connsiteY0" fmla="*/ 188119 h 324316"/>
                    <a:gd name="connsiteX1" fmla="*/ 596075 w 596075"/>
                    <a:gd name="connsiteY1" fmla="*/ 0 h 324316"/>
                    <a:gd name="connsiteX2" fmla="*/ 591312 w 596075"/>
                    <a:gd name="connsiteY2" fmla="*/ 121909 h 324316"/>
                    <a:gd name="connsiteX3" fmla="*/ 394101 w 596075"/>
                    <a:gd name="connsiteY3" fmla="*/ 319589 h 324316"/>
                    <a:gd name="connsiteX4" fmla="*/ 8557 w 596075"/>
                    <a:gd name="connsiteY4" fmla="*/ 324316 h 324316"/>
                    <a:gd name="connsiteX5" fmla="*/ 10939 w 596075"/>
                    <a:gd name="connsiteY5" fmla="*/ 188119 h 324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6075" h="324316">
                      <a:moveTo>
                        <a:pt x="10939" y="188119"/>
                      </a:moveTo>
                      <a:cubicBezTo>
                        <a:pt x="155977" y="89694"/>
                        <a:pt x="401030" y="62706"/>
                        <a:pt x="596075" y="0"/>
                      </a:cubicBezTo>
                      <a:cubicBezTo>
                        <a:pt x="551624" y="76355"/>
                        <a:pt x="580994" y="100323"/>
                        <a:pt x="591312" y="121909"/>
                      </a:cubicBezTo>
                      <a:cubicBezTo>
                        <a:pt x="536688" y="174308"/>
                        <a:pt x="455869" y="267190"/>
                        <a:pt x="394101" y="319589"/>
                      </a:cubicBezTo>
                      <a:lnTo>
                        <a:pt x="8557" y="324316"/>
                      </a:lnTo>
                      <a:cubicBezTo>
                        <a:pt x="6970" y="193986"/>
                        <a:pt x="-11287" y="256536"/>
                        <a:pt x="10939" y="18811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nvGrpSpPr>
                <p:cNvPr id="53" name="Группа 292"/>
                <p:cNvGrpSpPr/>
                <p:nvPr/>
              </p:nvGrpSpPr>
              <p:grpSpPr>
                <a:xfrm>
                  <a:off x="5805983" y="4710828"/>
                  <a:ext cx="768479" cy="382676"/>
                  <a:chOff x="5837719" y="4738773"/>
                  <a:chExt cx="768479" cy="382676"/>
                </a:xfrm>
              </p:grpSpPr>
              <p:sp>
                <p:nvSpPr>
                  <p:cNvPr id="54" name="Freeform 82"/>
                  <p:cNvSpPr>
                    <a:spLocks/>
                  </p:cNvSpPr>
                  <p:nvPr/>
                </p:nvSpPr>
                <p:spPr bwMode="auto">
                  <a:xfrm>
                    <a:off x="5863635" y="4757653"/>
                    <a:ext cx="596540" cy="190372"/>
                  </a:xfrm>
                  <a:custGeom>
                    <a:avLst/>
                    <a:gdLst>
                      <a:gd name="T0" fmla="*/ 0 w 190"/>
                      <a:gd name="T1" fmla="*/ 56 h 60"/>
                      <a:gd name="T2" fmla="*/ 0 w 190"/>
                      <a:gd name="T3" fmla="*/ 56 h 60"/>
                      <a:gd name="T4" fmla="*/ 58 w 190"/>
                      <a:gd name="T5" fmla="*/ 0 h 60"/>
                      <a:gd name="T6" fmla="*/ 190 w 190"/>
                      <a:gd name="T7" fmla="*/ 0 h 60"/>
                      <a:gd name="T8" fmla="*/ 130 w 190"/>
                      <a:gd name="T9" fmla="*/ 60 h 60"/>
                      <a:gd name="T10" fmla="*/ 0 w 190"/>
                      <a:gd name="T11" fmla="*/ 56 h 60"/>
                      <a:gd name="connsiteX0" fmla="*/ 0 w 10416"/>
                      <a:gd name="connsiteY0" fmla="*/ 17628 h 17628"/>
                      <a:gd name="connsiteX1" fmla="*/ 416 w 10416"/>
                      <a:gd name="connsiteY1" fmla="*/ 9333 h 17628"/>
                      <a:gd name="connsiteX2" fmla="*/ 3469 w 10416"/>
                      <a:gd name="connsiteY2" fmla="*/ 0 h 17628"/>
                      <a:gd name="connsiteX3" fmla="*/ 10416 w 10416"/>
                      <a:gd name="connsiteY3" fmla="*/ 0 h 17628"/>
                      <a:gd name="connsiteX4" fmla="*/ 7258 w 10416"/>
                      <a:gd name="connsiteY4" fmla="*/ 10000 h 17628"/>
                      <a:gd name="connsiteX5" fmla="*/ 0 w 10416"/>
                      <a:gd name="connsiteY5" fmla="*/ 17628 h 17628"/>
                      <a:gd name="connsiteX0" fmla="*/ 6842 w 10000"/>
                      <a:gd name="connsiteY0" fmla="*/ 10000 h 10000"/>
                      <a:gd name="connsiteX1" fmla="*/ 0 w 10000"/>
                      <a:gd name="connsiteY1" fmla="*/ 9333 h 10000"/>
                      <a:gd name="connsiteX2" fmla="*/ 3053 w 10000"/>
                      <a:gd name="connsiteY2" fmla="*/ 0 h 10000"/>
                      <a:gd name="connsiteX3" fmla="*/ 10000 w 10000"/>
                      <a:gd name="connsiteY3" fmla="*/ 0 h 10000"/>
                      <a:gd name="connsiteX4" fmla="*/ 6842 w 10000"/>
                      <a:gd name="connsiteY4" fmla="*/ 10000 h 10000"/>
                      <a:gd name="connsiteX0" fmla="*/ 7050 w 10208"/>
                      <a:gd name="connsiteY0" fmla="*/ 10000 h 10123"/>
                      <a:gd name="connsiteX1" fmla="*/ 0 w 10208"/>
                      <a:gd name="connsiteY1" fmla="*/ 10123 h 10123"/>
                      <a:gd name="connsiteX2" fmla="*/ 3261 w 10208"/>
                      <a:gd name="connsiteY2" fmla="*/ 0 h 10123"/>
                      <a:gd name="connsiteX3" fmla="*/ 10208 w 10208"/>
                      <a:gd name="connsiteY3" fmla="*/ 0 h 10123"/>
                      <a:gd name="connsiteX4" fmla="*/ 7050 w 10208"/>
                      <a:gd name="connsiteY4" fmla="*/ 10000 h 10123"/>
                      <a:gd name="connsiteX0" fmla="*/ 7050 w 10416"/>
                      <a:gd name="connsiteY0" fmla="*/ 10263 h 10386"/>
                      <a:gd name="connsiteX1" fmla="*/ 0 w 10416"/>
                      <a:gd name="connsiteY1" fmla="*/ 10386 h 10386"/>
                      <a:gd name="connsiteX2" fmla="*/ 3261 w 10416"/>
                      <a:gd name="connsiteY2" fmla="*/ 263 h 10386"/>
                      <a:gd name="connsiteX3" fmla="*/ 10416 w 10416"/>
                      <a:gd name="connsiteY3" fmla="*/ 0 h 10386"/>
                      <a:gd name="connsiteX4" fmla="*/ 7050 w 10416"/>
                      <a:gd name="connsiteY4" fmla="*/ 10263 h 10386"/>
                      <a:gd name="connsiteX0" fmla="*/ 7050 w 10416"/>
                      <a:gd name="connsiteY0" fmla="*/ 10263 h 10386"/>
                      <a:gd name="connsiteX1" fmla="*/ 0 w 10416"/>
                      <a:gd name="connsiteY1" fmla="*/ 10386 h 10386"/>
                      <a:gd name="connsiteX2" fmla="*/ 3261 w 10416"/>
                      <a:gd name="connsiteY2" fmla="*/ 395 h 10386"/>
                      <a:gd name="connsiteX3" fmla="*/ 10416 w 10416"/>
                      <a:gd name="connsiteY3" fmla="*/ 0 h 10386"/>
                      <a:gd name="connsiteX4" fmla="*/ 7050 w 10416"/>
                      <a:gd name="connsiteY4" fmla="*/ 10263 h 10386"/>
                      <a:gd name="connsiteX0" fmla="*/ 7050 w 10416"/>
                      <a:gd name="connsiteY0" fmla="*/ 10263 h 10386"/>
                      <a:gd name="connsiteX1" fmla="*/ 0 w 10416"/>
                      <a:gd name="connsiteY1" fmla="*/ 10386 h 10386"/>
                      <a:gd name="connsiteX2" fmla="*/ 3261 w 10416"/>
                      <a:gd name="connsiteY2" fmla="*/ 395 h 10386"/>
                      <a:gd name="connsiteX3" fmla="*/ 10416 w 10416"/>
                      <a:gd name="connsiteY3" fmla="*/ 0 h 10386"/>
                      <a:gd name="connsiteX4" fmla="*/ 7050 w 10416"/>
                      <a:gd name="connsiteY4" fmla="*/ 10263 h 10386"/>
                      <a:gd name="connsiteX0" fmla="*/ 6967 w 10416"/>
                      <a:gd name="connsiteY0" fmla="*/ 10526 h 10526"/>
                      <a:gd name="connsiteX1" fmla="*/ 0 w 10416"/>
                      <a:gd name="connsiteY1" fmla="*/ 10386 h 10526"/>
                      <a:gd name="connsiteX2" fmla="*/ 3261 w 10416"/>
                      <a:gd name="connsiteY2" fmla="*/ 395 h 10526"/>
                      <a:gd name="connsiteX3" fmla="*/ 10416 w 10416"/>
                      <a:gd name="connsiteY3" fmla="*/ 0 h 10526"/>
                      <a:gd name="connsiteX4" fmla="*/ 6967 w 10416"/>
                      <a:gd name="connsiteY4" fmla="*/ 10526 h 10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16" h="10526">
                        <a:moveTo>
                          <a:pt x="6967" y="10526"/>
                        </a:moveTo>
                        <a:lnTo>
                          <a:pt x="0" y="10386"/>
                        </a:lnTo>
                        <a:lnTo>
                          <a:pt x="3261" y="395"/>
                        </a:lnTo>
                        <a:lnTo>
                          <a:pt x="10416" y="0"/>
                        </a:lnTo>
                        <a:lnTo>
                          <a:pt x="6967" y="10526"/>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algn="ctr"/>
                    <a:endParaRPr lang="ru-RU" b="1" dirty="0"/>
                  </a:p>
                </p:txBody>
              </p:sp>
              <p:sp>
                <p:nvSpPr>
                  <p:cNvPr id="55" name="Хорда 54"/>
                  <p:cNvSpPr/>
                  <p:nvPr/>
                </p:nvSpPr>
                <p:spPr>
                  <a:xfrm rot="3373513">
                    <a:off x="5833608" y="4925725"/>
                    <a:ext cx="193490" cy="185267"/>
                  </a:xfrm>
                  <a:prstGeom prst="chord">
                    <a:avLst>
                      <a:gd name="adj1" fmla="val 4830552"/>
                      <a:gd name="adj2" fmla="val 10449454"/>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56" name="Дуга 55"/>
                  <p:cNvSpPr/>
                  <p:nvPr/>
                </p:nvSpPr>
                <p:spPr>
                  <a:xfrm rot="13806491">
                    <a:off x="6225903" y="4905449"/>
                    <a:ext cx="216000" cy="216000"/>
                  </a:xfrm>
                  <a:prstGeom prst="arc">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sp>
                <p:nvSpPr>
                  <p:cNvPr id="57" name="Дуга 56"/>
                  <p:cNvSpPr/>
                  <p:nvPr/>
                </p:nvSpPr>
                <p:spPr>
                  <a:xfrm rot="13730604">
                    <a:off x="6426198" y="4738773"/>
                    <a:ext cx="180000" cy="18000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cxnSp>
                <p:nvCxnSpPr>
                  <p:cNvPr id="58" name="Прямая соединительная линия 57"/>
                  <p:cNvCxnSpPr>
                    <a:stCxn id="57" idx="0"/>
                  </p:cNvCxnSpPr>
                  <p:nvPr/>
                </p:nvCxnSpPr>
                <p:spPr>
                  <a:xfrm flipH="1">
                    <a:off x="6251663" y="4888004"/>
                    <a:ext cx="196773" cy="196146"/>
                  </a:xfrm>
                  <a:prstGeom prst="line">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 name="Прямая соединительная линия 58"/>
                  <p:cNvCxnSpPr>
                    <a:stCxn id="55" idx="0"/>
                    <a:endCxn id="56" idx="0"/>
                  </p:cNvCxnSpPr>
                  <p:nvPr/>
                </p:nvCxnSpPr>
                <p:spPr>
                  <a:xfrm>
                    <a:off x="5862822" y="5081920"/>
                    <a:ext cx="388217" cy="794"/>
                  </a:xfrm>
                  <a:prstGeom prst="line">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cxnSp>
            </p:grpSp>
          </p:grpSp>
          <p:grpSp>
            <p:nvGrpSpPr>
              <p:cNvPr id="37" name="Группа 299"/>
              <p:cNvGrpSpPr/>
              <p:nvPr/>
            </p:nvGrpSpPr>
            <p:grpSpPr>
              <a:xfrm>
                <a:off x="6291810" y="4428676"/>
                <a:ext cx="768479" cy="382676"/>
                <a:chOff x="5805983" y="4710828"/>
                <a:chExt cx="768479" cy="382676"/>
              </a:xfrm>
            </p:grpSpPr>
            <p:sp>
              <p:nvSpPr>
                <p:cNvPr id="38" name="Прямоугольник 23"/>
                <p:cNvSpPr/>
                <p:nvPr/>
              </p:nvSpPr>
              <p:spPr>
                <a:xfrm>
                  <a:off x="5823343" y="4733425"/>
                  <a:ext cx="596075" cy="324316"/>
                </a:xfrm>
                <a:custGeom>
                  <a:avLst/>
                  <a:gdLst>
                    <a:gd name="connsiteX0" fmla="*/ 0 w 570849"/>
                    <a:gd name="connsiteY0" fmla="*/ 0 h 417184"/>
                    <a:gd name="connsiteX1" fmla="*/ 570849 w 570849"/>
                    <a:gd name="connsiteY1" fmla="*/ 0 h 417184"/>
                    <a:gd name="connsiteX2" fmla="*/ 570849 w 570849"/>
                    <a:gd name="connsiteY2" fmla="*/ 417184 h 417184"/>
                    <a:gd name="connsiteX3" fmla="*/ 0 w 570849"/>
                    <a:gd name="connsiteY3" fmla="*/ 417184 h 417184"/>
                    <a:gd name="connsiteX4" fmla="*/ 0 w 570849"/>
                    <a:gd name="connsiteY4" fmla="*/ 0 h 417184"/>
                    <a:gd name="connsiteX0" fmla="*/ 0 w 582755"/>
                    <a:gd name="connsiteY0" fmla="*/ 0 h 417184"/>
                    <a:gd name="connsiteX1" fmla="*/ 570849 w 582755"/>
                    <a:gd name="connsiteY1" fmla="*/ 0 h 417184"/>
                    <a:gd name="connsiteX2" fmla="*/ 582755 w 582755"/>
                    <a:gd name="connsiteY2" fmla="*/ 193346 h 417184"/>
                    <a:gd name="connsiteX3" fmla="*/ 0 w 582755"/>
                    <a:gd name="connsiteY3" fmla="*/ 417184 h 417184"/>
                    <a:gd name="connsiteX4" fmla="*/ 0 w 582755"/>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0 w 587518"/>
                    <a:gd name="connsiteY3" fmla="*/ 417184 h 417184"/>
                    <a:gd name="connsiteX4" fmla="*/ 0 w 587518"/>
                    <a:gd name="connsiteY4"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417184"/>
                    <a:gd name="connsiteX1" fmla="*/ 587518 w 587518"/>
                    <a:gd name="connsiteY1" fmla="*/ 71437 h 417184"/>
                    <a:gd name="connsiteX2" fmla="*/ 582755 w 587518"/>
                    <a:gd name="connsiteY2" fmla="*/ 193346 h 417184"/>
                    <a:gd name="connsiteX3" fmla="*/ 385544 w 587518"/>
                    <a:gd name="connsiteY3" fmla="*/ 391026 h 417184"/>
                    <a:gd name="connsiteX4" fmla="*/ 0 w 587518"/>
                    <a:gd name="connsiteY4" fmla="*/ 417184 h 417184"/>
                    <a:gd name="connsiteX5" fmla="*/ 0 w 587518"/>
                    <a:gd name="connsiteY5" fmla="*/ 0 h 417184"/>
                    <a:gd name="connsiteX0" fmla="*/ 0 w 587518"/>
                    <a:gd name="connsiteY0" fmla="*/ 0 h 391026"/>
                    <a:gd name="connsiteX1" fmla="*/ 587518 w 587518"/>
                    <a:gd name="connsiteY1" fmla="*/ 71437 h 391026"/>
                    <a:gd name="connsiteX2" fmla="*/ 582755 w 587518"/>
                    <a:gd name="connsiteY2" fmla="*/ 193346 h 391026"/>
                    <a:gd name="connsiteX3" fmla="*/ 385544 w 587518"/>
                    <a:gd name="connsiteY3" fmla="*/ 391026 h 391026"/>
                    <a:gd name="connsiteX4" fmla="*/ 4762 w 587518"/>
                    <a:gd name="connsiteY4" fmla="*/ 390990 h 391026"/>
                    <a:gd name="connsiteX5" fmla="*/ 0 w 587518"/>
                    <a:gd name="connsiteY5" fmla="*/ 0 h 391026"/>
                    <a:gd name="connsiteX0" fmla="*/ 142889 w 582769"/>
                    <a:gd name="connsiteY0" fmla="*/ 83344 h 319589"/>
                    <a:gd name="connsiteX1" fmla="*/ 582769 w 582769"/>
                    <a:gd name="connsiteY1" fmla="*/ 0 h 319589"/>
                    <a:gd name="connsiteX2" fmla="*/ 578006 w 582769"/>
                    <a:gd name="connsiteY2" fmla="*/ 121909 h 319589"/>
                    <a:gd name="connsiteX3" fmla="*/ 380795 w 582769"/>
                    <a:gd name="connsiteY3" fmla="*/ 319589 h 319589"/>
                    <a:gd name="connsiteX4" fmla="*/ 13 w 582769"/>
                    <a:gd name="connsiteY4" fmla="*/ 319553 h 319589"/>
                    <a:gd name="connsiteX5" fmla="*/ 142889 w 582769"/>
                    <a:gd name="connsiteY5" fmla="*/ 83344 h 319589"/>
                    <a:gd name="connsiteX0" fmla="*/ 142906 w 582786"/>
                    <a:gd name="connsiteY0" fmla="*/ 83344 h 319589"/>
                    <a:gd name="connsiteX1" fmla="*/ 582786 w 582786"/>
                    <a:gd name="connsiteY1" fmla="*/ 0 h 319589"/>
                    <a:gd name="connsiteX2" fmla="*/ 578023 w 582786"/>
                    <a:gd name="connsiteY2" fmla="*/ 121909 h 319589"/>
                    <a:gd name="connsiteX3" fmla="*/ 380812 w 582786"/>
                    <a:gd name="connsiteY3" fmla="*/ 319589 h 319589"/>
                    <a:gd name="connsiteX4" fmla="*/ 30 w 582786"/>
                    <a:gd name="connsiteY4" fmla="*/ 319553 h 319589"/>
                    <a:gd name="connsiteX5" fmla="*/ 142906 w 582786"/>
                    <a:gd name="connsiteY5" fmla="*/ 83344 h 319589"/>
                    <a:gd name="connsiteX0" fmla="*/ 37132 w 622268"/>
                    <a:gd name="connsiteY0" fmla="*/ 188119 h 319589"/>
                    <a:gd name="connsiteX1" fmla="*/ 622268 w 622268"/>
                    <a:gd name="connsiteY1" fmla="*/ 0 h 319589"/>
                    <a:gd name="connsiteX2" fmla="*/ 617505 w 622268"/>
                    <a:gd name="connsiteY2" fmla="*/ 121909 h 319589"/>
                    <a:gd name="connsiteX3" fmla="*/ 420294 w 622268"/>
                    <a:gd name="connsiteY3" fmla="*/ 319589 h 319589"/>
                    <a:gd name="connsiteX4" fmla="*/ 39512 w 622268"/>
                    <a:gd name="connsiteY4" fmla="*/ 319553 h 319589"/>
                    <a:gd name="connsiteX5" fmla="*/ 37132 w 622268"/>
                    <a:gd name="connsiteY5" fmla="*/ 188119 h 319589"/>
                    <a:gd name="connsiteX0" fmla="*/ 9623 w 594759"/>
                    <a:gd name="connsiteY0" fmla="*/ 188119 h 319589"/>
                    <a:gd name="connsiteX1" fmla="*/ 594759 w 594759"/>
                    <a:gd name="connsiteY1" fmla="*/ 0 h 319589"/>
                    <a:gd name="connsiteX2" fmla="*/ 589996 w 594759"/>
                    <a:gd name="connsiteY2" fmla="*/ 121909 h 319589"/>
                    <a:gd name="connsiteX3" fmla="*/ 392785 w 594759"/>
                    <a:gd name="connsiteY3" fmla="*/ 319589 h 319589"/>
                    <a:gd name="connsiteX4" fmla="*/ 12003 w 594759"/>
                    <a:gd name="connsiteY4" fmla="*/ 319553 h 319589"/>
                    <a:gd name="connsiteX5" fmla="*/ 9623 w 594759"/>
                    <a:gd name="connsiteY5" fmla="*/ 188119 h 319589"/>
                    <a:gd name="connsiteX0" fmla="*/ 10939 w 596075"/>
                    <a:gd name="connsiteY0" fmla="*/ 188119 h 324316"/>
                    <a:gd name="connsiteX1" fmla="*/ 596075 w 596075"/>
                    <a:gd name="connsiteY1" fmla="*/ 0 h 324316"/>
                    <a:gd name="connsiteX2" fmla="*/ 591312 w 596075"/>
                    <a:gd name="connsiteY2" fmla="*/ 121909 h 324316"/>
                    <a:gd name="connsiteX3" fmla="*/ 394101 w 596075"/>
                    <a:gd name="connsiteY3" fmla="*/ 319589 h 324316"/>
                    <a:gd name="connsiteX4" fmla="*/ 8557 w 596075"/>
                    <a:gd name="connsiteY4" fmla="*/ 324316 h 324316"/>
                    <a:gd name="connsiteX5" fmla="*/ 10939 w 596075"/>
                    <a:gd name="connsiteY5" fmla="*/ 188119 h 324316"/>
                    <a:gd name="connsiteX0" fmla="*/ 10939 w 596075"/>
                    <a:gd name="connsiteY0" fmla="*/ 188119 h 324316"/>
                    <a:gd name="connsiteX1" fmla="*/ 596075 w 596075"/>
                    <a:gd name="connsiteY1" fmla="*/ 0 h 324316"/>
                    <a:gd name="connsiteX2" fmla="*/ 591312 w 596075"/>
                    <a:gd name="connsiteY2" fmla="*/ 121909 h 324316"/>
                    <a:gd name="connsiteX3" fmla="*/ 394101 w 596075"/>
                    <a:gd name="connsiteY3" fmla="*/ 319589 h 324316"/>
                    <a:gd name="connsiteX4" fmla="*/ 8557 w 596075"/>
                    <a:gd name="connsiteY4" fmla="*/ 324316 h 324316"/>
                    <a:gd name="connsiteX5" fmla="*/ 10939 w 596075"/>
                    <a:gd name="connsiteY5" fmla="*/ 188119 h 324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6075" h="324316">
                      <a:moveTo>
                        <a:pt x="10939" y="188119"/>
                      </a:moveTo>
                      <a:cubicBezTo>
                        <a:pt x="155977" y="89694"/>
                        <a:pt x="401030" y="62706"/>
                        <a:pt x="596075" y="0"/>
                      </a:cubicBezTo>
                      <a:cubicBezTo>
                        <a:pt x="551624" y="76355"/>
                        <a:pt x="580994" y="100323"/>
                        <a:pt x="591312" y="121909"/>
                      </a:cubicBezTo>
                      <a:cubicBezTo>
                        <a:pt x="536688" y="174308"/>
                        <a:pt x="455869" y="267190"/>
                        <a:pt x="394101" y="319589"/>
                      </a:cubicBezTo>
                      <a:lnTo>
                        <a:pt x="8557" y="324316"/>
                      </a:lnTo>
                      <a:cubicBezTo>
                        <a:pt x="6970" y="193986"/>
                        <a:pt x="-11287" y="256536"/>
                        <a:pt x="10939" y="188119"/>
                      </a:cubicBezTo>
                      <a:close/>
                    </a:path>
                  </a:pathLst>
                </a:cu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nvGrpSpPr>
                <p:cNvPr id="39" name="Группа 301"/>
                <p:cNvGrpSpPr/>
                <p:nvPr/>
              </p:nvGrpSpPr>
              <p:grpSpPr>
                <a:xfrm>
                  <a:off x="5805983" y="4710828"/>
                  <a:ext cx="768479" cy="382676"/>
                  <a:chOff x="5837719" y="4738773"/>
                  <a:chExt cx="768479" cy="382676"/>
                </a:xfrm>
              </p:grpSpPr>
              <p:sp>
                <p:nvSpPr>
                  <p:cNvPr id="40" name="Freeform 82"/>
                  <p:cNvSpPr>
                    <a:spLocks/>
                  </p:cNvSpPr>
                  <p:nvPr/>
                </p:nvSpPr>
                <p:spPr bwMode="auto">
                  <a:xfrm>
                    <a:off x="5863635" y="4757653"/>
                    <a:ext cx="596540" cy="190372"/>
                  </a:xfrm>
                  <a:custGeom>
                    <a:avLst/>
                    <a:gdLst>
                      <a:gd name="T0" fmla="*/ 0 w 190"/>
                      <a:gd name="T1" fmla="*/ 56 h 60"/>
                      <a:gd name="T2" fmla="*/ 0 w 190"/>
                      <a:gd name="T3" fmla="*/ 56 h 60"/>
                      <a:gd name="T4" fmla="*/ 58 w 190"/>
                      <a:gd name="T5" fmla="*/ 0 h 60"/>
                      <a:gd name="T6" fmla="*/ 190 w 190"/>
                      <a:gd name="T7" fmla="*/ 0 h 60"/>
                      <a:gd name="T8" fmla="*/ 130 w 190"/>
                      <a:gd name="T9" fmla="*/ 60 h 60"/>
                      <a:gd name="T10" fmla="*/ 0 w 190"/>
                      <a:gd name="T11" fmla="*/ 56 h 60"/>
                      <a:gd name="connsiteX0" fmla="*/ 0 w 10416"/>
                      <a:gd name="connsiteY0" fmla="*/ 17628 h 17628"/>
                      <a:gd name="connsiteX1" fmla="*/ 416 w 10416"/>
                      <a:gd name="connsiteY1" fmla="*/ 9333 h 17628"/>
                      <a:gd name="connsiteX2" fmla="*/ 3469 w 10416"/>
                      <a:gd name="connsiteY2" fmla="*/ 0 h 17628"/>
                      <a:gd name="connsiteX3" fmla="*/ 10416 w 10416"/>
                      <a:gd name="connsiteY3" fmla="*/ 0 h 17628"/>
                      <a:gd name="connsiteX4" fmla="*/ 7258 w 10416"/>
                      <a:gd name="connsiteY4" fmla="*/ 10000 h 17628"/>
                      <a:gd name="connsiteX5" fmla="*/ 0 w 10416"/>
                      <a:gd name="connsiteY5" fmla="*/ 17628 h 17628"/>
                      <a:gd name="connsiteX0" fmla="*/ 6842 w 10000"/>
                      <a:gd name="connsiteY0" fmla="*/ 10000 h 10000"/>
                      <a:gd name="connsiteX1" fmla="*/ 0 w 10000"/>
                      <a:gd name="connsiteY1" fmla="*/ 9333 h 10000"/>
                      <a:gd name="connsiteX2" fmla="*/ 3053 w 10000"/>
                      <a:gd name="connsiteY2" fmla="*/ 0 h 10000"/>
                      <a:gd name="connsiteX3" fmla="*/ 10000 w 10000"/>
                      <a:gd name="connsiteY3" fmla="*/ 0 h 10000"/>
                      <a:gd name="connsiteX4" fmla="*/ 6842 w 10000"/>
                      <a:gd name="connsiteY4" fmla="*/ 10000 h 10000"/>
                      <a:gd name="connsiteX0" fmla="*/ 7050 w 10208"/>
                      <a:gd name="connsiteY0" fmla="*/ 10000 h 10123"/>
                      <a:gd name="connsiteX1" fmla="*/ 0 w 10208"/>
                      <a:gd name="connsiteY1" fmla="*/ 10123 h 10123"/>
                      <a:gd name="connsiteX2" fmla="*/ 3261 w 10208"/>
                      <a:gd name="connsiteY2" fmla="*/ 0 h 10123"/>
                      <a:gd name="connsiteX3" fmla="*/ 10208 w 10208"/>
                      <a:gd name="connsiteY3" fmla="*/ 0 h 10123"/>
                      <a:gd name="connsiteX4" fmla="*/ 7050 w 10208"/>
                      <a:gd name="connsiteY4" fmla="*/ 10000 h 10123"/>
                      <a:gd name="connsiteX0" fmla="*/ 7050 w 10416"/>
                      <a:gd name="connsiteY0" fmla="*/ 10263 h 10386"/>
                      <a:gd name="connsiteX1" fmla="*/ 0 w 10416"/>
                      <a:gd name="connsiteY1" fmla="*/ 10386 h 10386"/>
                      <a:gd name="connsiteX2" fmla="*/ 3261 w 10416"/>
                      <a:gd name="connsiteY2" fmla="*/ 263 h 10386"/>
                      <a:gd name="connsiteX3" fmla="*/ 10416 w 10416"/>
                      <a:gd name="connsiteY3" fmla="*/ 0 h 10386"/>
                      <a:gd name="connsiteX4" fmla="*/ 7050 w 10416"/>
                      <a:gd name="connsiteY4" fmla="*/ 10263 h 10386"/>
                      <a:gd name="connsiteX0" fmla="*/ 7050 w 10416"/>
                      <a:gd name="connsiteY0" fmla="*/ 10263 h 10386"/>
                      <a:gd name="connsiteX1" fmla="*/ 0 w 10416"/>
                      <a:gd name="connsiteY1" fmla="*/ 10386 h 10386"/>
                      <a:gd name="connsiteX2" fmla="*/ 3261 w 10416"/>
                      <a:gd name="connsiteY2" fmla="*/ 395 h 10386"/>
                      <a:gd name="connsiteX3" fmla="*/ 10416 w 10416"/>
                      <a:gd name="connsiteY3" fmla="*/ 0 h 10386"/>
                      <a:gd name="connsiteX4" fmla="*/ 7050 w 10416"/>
                      <a:gd name="connsiteY4" fmla="*/ 10263 h 10386"/>
                      <a:gd name="connsiteX0" fmla="*/ 7050 w 10416"/>
                      <a:gd name="connsiteY0" fmla="*/ 10263 h 10386"/>
                      <a:gd name="connsiteX1" fmla="*/ 0 w 10416"/>
                      <a:gd name="connsiteY1" fmla="*/ 10386 h 10386"/>
                      <a:gd name="connsiteX2" fmla="*/ 3261 w 10416"/>
                      <a:gd name="connsiteY2" fmla="*/ 395 h 10386"/>
                      <a:gd name="connsiteX3" fmla="*/ 10416 w 10416"/>
                      <a:gd name="connsiteY3" fmla="*/ 0 h 10386"/>
                      <a:gd name="connsiteX4" fmla="*/ 7050 w 10416"/>
                      <a:gd name="connsiteY4" fmla="*/ 10263 h 10386"/>
                      <a:gd name="connsiteX0" fmla="*/ 6967 w 10416"/>
                      <a:gd name="connsiteY0" fmla="*/ 10526 h 10526"/>
                      <a:gd name="connsiteX1" fmla="*/ 0 w 10416"/>
                      <a:gd name="connsiteY1" fmla="*/ 10386 h 10526"/>
                      <a:gd name="connsiteX2" fmla="*/ 3261 w 10416"/>
                      <a:gd name="connsiteY2" fmla="*/ 395 h 10526"/>
                      <a:gd name="connsiteX3" fmla="*/ 10416 w 10416"/>
                      <a:gd name="connsiteY3" fmla="*/ 0 h 10526"/>
                      <a:gd name="connsiteX4" fmla="*/ 6967 w 10416"/>
                      <a:gd name="connsiteY4" fmla="*/ 10526 h 10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16" h="10526">
                        <a:moveTo>
                          <a:pt x="6967" y="10526"/>
                        </a:moveTo>
                        <a:lnTo>
                          <a:pt x="0" y="10386"/>
                        </a:lnTo>
                        <a:lnTo>
                          <a:pt x="3261" y="395"/>
                        </a:lnTo>
                        <a:lnTo>
                          <a:pt x="10416" y="0"/>
                        </a:lnTo>
                        <a:lnTo>
                          <a:pt x="6967" y="10526"/>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algn="ctr"/>
                    <a:endParaRPr lang="ru-RU" b="1" dirty="0"/>
                  </a:p>
                </p:txBody>
              </p:sp>
              <p:sp>
                <p:nvSpPr>
                  <p:cNvPr id="41" name="Хорда 40"/>
                  <p:cNvSpPr/>
                  <p:nvPr/>
                </p:nvSpPr>
                <p:spPr>
                  <a:xfrm rot="3373513">
                    <a:off x="5833608" y="4925725"/>
                    <a:ext cx="193490" cy="185267"/>
                  </a:xfrm>
                  <a:prstGeom prst="chord">
                    <a:avLst>
                      <a:gd name="adj1" fmla="val 4830552"/>
                      <a:gd name="adj2" fmla="val 10449454"/>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48" name="Дуга 47"/>
                  <p:cNvSpPr/>
                  <p:nvPr/>
                </p:nvSpPr>
                <p:spPr>
                  <a:xfrm rot="13806491">
                    <a:off x="6225903" y="4905449"/>
                    <a:ext cx="216000" cy="216000"/>
                  </a:xfrm>
                  <a:prstGeom prst="arc">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sp>
                <p:nvSpPr>
                  <p:cNvPr id="49" name="Дуга 48"/>
                  <p:cNvSpPr/>
                  <p:nvPr/>
                </p:nvSpPr>
                <p:spPr>
                  <a:xfrm rot="13730604">
                    <a:off x="6426198" y="4738773"/>
                    <a:ext cx="180000" cy="180000"/>
                  </a:xfrm>
                  <a:prstGeom prst="arc">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cxnSp>
                <p:nvCxnSpPr>
                  <p:cNvPr id="50" name="Прямая соединительная линия 49"/>
                  <p:cNvCxnSpPr>
                    <a:stCxn id="49" idx="0"/>
                  </p:cNvCxnSpPr>
                  <p:nvPr/>
                </p:nvCxnSpPr>
                <p:spPr>
                  <a:xfrm flipH="1">
                    <a:off x="6251663" y="4888004"/>
                    <a:ext cx="196773" cy="196146"/>
                  </a:xfrm>
                  <a:prstGeom prst="line">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Прямая соединительная линия 50"/>
                  <p:cNvCxnSpPr>
                    <a:stCxn id="41" idx="0"/>
                    <a:endCxn id="48" idx="0"/>
                  </p:cNvCxnSpPr>
                  <p:nvPr/>
                </p:nvCxnSpPr>
                <p:spPr>
                  <a:xfrm>
                    <a:off x="5862822" y="5081920"/>
                    <a:ext cx="388217" cy="794"/>
                  </a:xfrm>
                  <a:prstGeom prst="line">
                    <a:avLst/>
                  </a:prstGeom>
                  <a:ln w="19050" cap="rnd">
                    <a:solidFill>
                      <a:schemeClr val="tx2"/>
                    </a:solidFill>
                  </a:ln>
                </p:spPr>
                <p:style>
                  <a:lnRef idx="1">
                    <a:schemeClr val="accent1"/>
                  </a:lnRef>
                  <a:fillRef idx="0">
                    <a:schemeClr val="accent1"/>
                  </a:fillRef>
                  <a:effectRef idx="0">
                    <a:schemeClr val="accent1"/>
                  </a:effectRef>
                  <a:fontRef idx="minor">
                    <a:schemeClr val="tx1"/>
                  </a:fontRef>
                </p:style>
              </p:cxnSp>
            </p:grpSp>
          </p:grpSp>
        </p:grpSp>
        <p:grpSp>
          <p:nvGrpSpPr>
            <p:cNvPr id="24" name="Группа 31"/>
            <p:cNvGrpSpPr>
              <a:grpSpLocks noChangeAspect="1"/>
            </p:cNvGrpSpPr>
            <p:nvPr/>
          </p:nvGrpSpPr>
          <p:grpSpPr>
            <a:xfrm>
              <a:off x="7169882" y="4342232"/>
              <a:ext cx="497050" cy="944461"/>
              <a:chOff x="6594116" y="3288627"/>
              <a:chExt cx="875120" cy="1662839"/>
            </a:xfrm>
            <a:solidFill>
              <a:schemeClr val="accent3"/>
            </a:solidFill>
          </p:grpSpPr>
          <p:sp>
            <p:nvSpPr>
              <p:cNvPr id="25" name="Овал 24"/>
              <p:cNvSpPr/>
              <p:nvPr/>
            </p:nvSpPr>
            <p:spPr>
              <a:xfrm>
                <a:off x="6909024" y="3288627"/>
                <a:ext cx="216000" cy="216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26" name="Скругленный прямоугольник 25"/>
              <p:cNvSpPr/>
              <p:nvPr/>
            </p:nvSpPr>
            <p:spPr>
              <a:xfrm rot="19038230">
                <a:off x="7017460" y="3772767"/>
                <a:ext cx="451776" cy="1440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27" name="Скругленный прямоугольник 26"/>
              <p:cNvSpPr/>
              <p:nvPr/>
            </p:nvSpPr>
            <p:spPr>
              <a:xfrm rot="19466533">
                <a:off x="6594116" y="3668109"/>
                <a:ext cx="499557" cy="1440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28" name="Скругленный прямоугольник 27"/>
              <p:cNvSpPr/>
              <p:nvPr/>
            </p:nvSpPr>
            <p:spPr>
              <a:xfrm rot="5962447">
                <a:off x="6445560" y="3933012"/>
                <a:ext cx="440675" cy="12948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29" name="Скругленный прямоугольник 28"/>
              <p:cNvSpPr/>
              <p:nvPr/>
            </p:nvSpPr>
            <p:spPr>
              <a:xfrm rot="15112170">
                <a:off x="6827443" y="3715453"/>
                <a:ext cx="488586" cy="14747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30" name="Скругленный прямоугольник 29"/>
              <p:cNvSpPr/>
              <p:nvPr/>
            </p:nvSpPr>
            <p:spPr>
              <a:xfrm rot="16665682">
                <a:off x="6647958" y="3778801"/>
                <a:ext cx="599409" cy="22753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31" name="Скругленный прямоугольник 30"/>
              <p:cNvSpPr/>
              <p:nvPr/>
            </p:nvSpPr>
            <p:spPr>
              <a:xfrm rot="729132">
                <a:off x="6876258" y="4143882"/>
                <a:ext cx="556198" cy="1440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32" name="Скругленный прямоугольник 31"/>
              <p:cNvSpPr/>
              <p:nvPr/>
            </p:nvSpPr>
            <p:spPr>
              <a:xfrm rot="4184132">
                <a:off x="6683061" y="4249437"/>
                <a:ext cx="556198" cy="1440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33" name="Скругленный прямоугольник 32"/>
              <p:cNvSpPr/>
              <p:nvPr/>
            </p:nvSpPr>
            <p:spPr>
              <a:xfrm rot="7888334">
                <a:off x="6610442" y="4601367"/>
                <a:ext cx="556198" cy="1440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34" name="Скругленный прямоугольник 33"/>
              <p:cNvSpPr/>
              <p:nvPr/>
            </p:nvSpPr>
            <p:spPr>
              <a:xfrm rot="5656196">
                <a:off x="7080831" y="4402835"/>
                <a:ext cx="556198" cy="1440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grpSp>
      </p:grpSp>
      <p:sp>
        <p:nvSpPr>
          <p:cNvPr id="22" name="TextBox 21"/>
          <p:cNvSpPr txBox="1"/>
          <p:nvPr/>
        </p:nvSpPr>
        <p:spPr>
          <a:xfrm>
            <a:off x="5986045" y="5423375"/>
            <a:ext cx="1975779" cy="468906"/>
          </a:xfrm>
          <a:prstGeom prst="rect">
            <a:avLst/>
          </a:prstGeom>
          <a:noFill/>
        </p:spPr>
        <p:txBody>
          <a:bodyPr wrap="square" lIns="0" tIns="0" rIns="0" bIns="0" rtlCol="0" anchor="ctr" anchorCtr="0">
            <a:spAutoFit/>
          </a:bodyPr>
          <a:lstStyle/>
          <a:p>
            <a:pPr algn="ctr">
              <a:lnSpc>
                <a:spcPts val="1825"/>
              </a:lnSpc>
            </a:pPr>
            <a:r>
              <a:rPr lang="ru-RU" sz="1500" b="1" spc="-37" dirty="0"/>
              <a:t>Активность — залог успешного обучения</a:t>
            </a:r>
          </a:p>
        </p:txBody>
      </p:sp>
      <p:grpSp>
        <p:nvGrpSpPr>
          <p:cNvPr id="6" name="Группа 5"/>
          <p:cNvGrpSpPr/>
          <p:nvPr/>
        </p:nvGrpSpPr>
        <p:grpSpPr>
          <a:xfrm>
            <a:off x="7421467" y="1702418"/>
            <a:ext cx="238765" cy="357892"/>
            <a:chOff x="7835900" y="1798253"/>
            <a:chExt cx="293555" cy="484275"/>
          </a:xfrm>
        </p:grpSpPr>
        <p:sp>
          <p:nvSpPr>
            <p:cNvPr id="3" name="Прямоугольник 2"/>
            <p:cNvSpPr/>
            <p:nvPr/>
          </p:nvSpPr>
          <p:spPr>
            <a:xfrm>
              <a:off x="7835900" y="1888650"/>
              <a:ext cx="125924" cy="297709"/>
            </a:xfrm>
            <a:prstGeom prst="rect">
              <a:avLst/>
            </a:prstGeom>
            <a:noFill/>
            <a:ln w="28575">
              <a:solidFill>
                <a:srgbClr val="02408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5" name="Трапеция 4"/>
            <p:cNvSpPr/>
            <p:nvPr/>
          </p:nvSpPr>
          <p:spPr>
            <a:xfrm rot="16200000">
              <a:off x="7803503" y="1956577"/>
              <a:ext cx="484275" cy="167628"/>
            </a:xfrm>
            <a:prstGeom prst="trapezoid">
              <a:avLst>
                <a:gd name="adj" fmla="val 55305"/>
              </a:avLst>
            </a:prstGeom>
            <a:noFill/>
            <a:ln w="28575">
              <a:solidFill>
                <a:srgbClr val="02408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grpSp>
    </p:spTree>
    <p:extLst>
      <p:ext uri="{BB962C8B-B14F-4D97-AF65-F5344CB8AC3E}">
        <p14:creationId xmlns:p14="http://schemas.microsoft.com/office/powerpoint/2010/main" val="280302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«Идеи первого дня»</a:t>
            </a:r>
          </a:p>
        </p:txBody>
      </p:sp>
      <p:sp>
        <p:nvSpPr>
          <p:cNvPr id="3" name="Номер слайда 2"/>
          <p:cNvSpPr>
            <a:spLocks noGrp="1"/>
          </p:cNvSpPr>
          <p:nvPr>
            <p:ph type="sldNum" sz="quarter" idx="12"/>
          </p:nvPr>
        </p:nvSpPr>
        <p:spPr/>
        <p:txBody>
          <a:bodyPr/>
          <a:lstStyle/>
          <a:p>
            <a:fld id="{C33C34FD-A43B-634A-9B8C-9626670F7CE8}" type="slidenum">
              <a:rPr lang="en-US" smtClean="0"/>
              <a:pPr/>
              <a:t>71</a:t>
            </a:fld>
            <a:endParaRPr lang="en-US"/>
          </a:p>
        </p:txBody>
      </p:sp>
      <p:sp>
        <p:nvSpPr>
          <p:cNvPr id="4" name="TextBox 3"/>
          <p:cNvSpPr txBox="1"/>
          <p:nvPr/>
        </p:nvSpPr>
        <p:spPr>
          <a:xfrm>
            <a:off x="1016000" y="1506930"/>
            <a:ext cx="7408114" cy="5078313"/>
          </a:xfrm>
          <a:prstGeom prst="rect">
            <a:avLst/>
          </a:prstGeom>
          <a:noFill/>
        </p:spPr>
        <p:txBody>
          <a:bodyPr wrap="square" rtlCol="0">
            <a:spAutoFit/>
          </a:bodyPr>
          <a:lstStyle/>
          <a:p>
            <a:pPr>
              <a:spcBef>
                <a:spcPts val="1200"/>
              </a:spcBef>
            </a:pPr>
            <a:r>
              <a:rPr lang="ru-RU" sz="2400" b="1" dirty="0">
                <a:solidFill>
                  <a:schemeClr val="tx2"/>
                </a:solidFill>
              </a:rPr>
              <a:t>Индивидуальная работа</a:t>
            </a:r>
          </a:p>
          <a:p>
            <a:pPr marL="342900" indent="-342900">
              <a:spcBef>
                <a:spcPts val="1200"/>
              </a:spcBef>
              <a:buFont typeface="Arial" panose="020B0604020202020204" pitchFamily="34" charset="0"/>
              <a:buChar char="•"/>
            </a:pPr>
            <a:r>
              <a:rPr lang="ru-RU" sz="2400" dirty="0"/>
              <a:t>В рабочей	 тетради запишите, что вы считаете наиболее важным и полезным для себя из предыдущего дня</a:t>
            </a:r>
          </a:p>
          <a:p>
            <a:pPr marL="342900" indent="-342900">
              <a:spcBef>
                <a:spcPts val="1200"/>
              </a:spcBef>
              <a:buFont typeface="Arial" panose="020B0604020202020204" pitchFamily="34" charset="0"/>
              <a:buChar char="•"/>
            </a:pPr>
            <a:r>
              <a:rPr lang="ru-RU" sz="2400" dirty="0"/>
              <a:t>Обсудите свои впечатления в мини-группе, составьте общий список идей. Запишите идеи на </a:t>
            </a:r>
            <a:r>
              <a:rPr lang="ru-RU" sz="2400" dirty="0" err="1"/>
              <a:t>стикеры</a:t>
            </a:r>
            <a:endParaRPr lang="ru-RU" sz="2400" dirty="0"/>
          </a:p>
          <a:p>
            <a:pPr marL="342900" indent="-342900">
              <a:spcBef>
                <a:spcPts val="1200"/>
              </a:spcBef>
              <a:buFont typeface="Arial" panose="020B0604020202020204" pitchFamily="34" charset="0"/>
              <a:buChar char="•"/>
            </a:pPr>
            <a:r>
              <a:rPr lang="ru-RU" sz="2400" dirty="0"/>
              <a:t>Представьте результат работы группы остальным участникам</a:t>
            </a:r>
          </a:p>
          <a:p>
            <a:pPr>
              <a:spcBef>
                <a:spcPts val="1200"/>
              </a:spcBef>
            </a:pPr>
            <a:r>
              <a:rPr lang="ru-RU" sz="2400" b="1" dirty="0">
                <a:solidFill>
                  <a:schemeClr val="tx2"/>
                </a:solidFill>
              </a:rPr>
              <a:t>Время на индивидуальную работу – </a:t>
            </a:r>
            <a:r>
              <a:rPr lang="ru-RU" sz="2400" b="1" dirty="0" smtClean="0">
                <a:solidFill>
                  <a:schemeClr val="tx2"/>
                </a:solidFill>
              </a:rPr>
              <a:t>5 </a:t>
            </a:r>
            <a:r>
              <a:rPr lang="ru-RU" sz="2400" b="1" dirty="0">
                <a:solidFill>
                  <a:schemeClr val="tx2"/>
                </a:solidFill>
              </a:rPr>
              <a:t>минут</a:t>
            </a:r>
          </a:p>
          <a:p>
            <a:pPr>
              <a:spcBef>
                <a:spcPts val="1200"/>
              </a:spcBef>
            </a:pPr>
            <a:r>
              <a:rPr lang="ru-RU" sz="2400" b="1" dirty="0">
                <a:solidFill>
                  <a:schemeClr val="tx2"/>
                </a:solidFill>
              </a:rPr>
              <a:t>Время на работу в группе – </a:t>
            </a:r>
            <a:r>
              <a:rPr lang="ru-RU" sz="2400" b="1" dirty="0" smtClean="0">
                <a:solidFill>
                  <a:schemeClr val="tx2"/>
                </a:solidFill>
              </a:rPr>
              <a:t>10 </a:t>
            </a:r>
            <a:r>
              <a:rPr lang="ru-RU" sz="2400" b="1" dirty="0">
                <a:solidFill>
                  <a:schemeClr val="tx2"/>
                </a:solidFill>
              </a:rPr>
              <a:t>минут</a:t>
            </a:r>
          </a:p>
        </p:txBody>
      </p:sp>
    </p:spTree>
    <p:extLst>
      <p:ext uri="{BB962C8B-B14F-4D97-AF65-F5344CB8AC3E}">
        <p14:creationId xmlns:p14="http://schemas.microsoft.com/office/powerpoint/2010/main" val="224525124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Содержание тренинга</a:t>
            </a:r>
            <a:endParaRPr lang="en-US" dirty="0"/>
          </a:p>
        </p:txBody>
      </p:sp>
      <p:sp>
        <p:nvSpPr>
          <p:cNvPr id="4" name="Slide Number Placeholder 3"/>
          <p:cNvSpPr>
            <a:spLocks noGrp="1"/>
          </p:cNvSpPr>
          <p:nvPr>
            <p:ph type="sldNum" sz="quarter" idx="12"/>
          </p:nvPr>
        </p:nvSpPr>
        <p:spPr/>
        <p:txBody>
          <a:bodyPr/>
          <a:lstStyle/>
          <a:p>
            <a:fld id="{C33C34FD-A43B-634A-9B8C-9626670F7CE8}" type="slidenum">
              <a:rPr lang="en-US" smtClean="0"/>
              <a:pPr/>
              <a:t>72</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25623359"/>
              </p:ext>
            </p:extLst>
          </p:nvPr>
        </p:nvGraphicFramePr>
        <p:xfrm>
          <a:off x="457199" y="1568118"/>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3724031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Содержание тренинга</a:t>
            </a:r>
            <a:endParaRPr lang="en-US" dirty="0"/>
          </a:p>
        </p:txBody>
      </p:sp>
      <p:sp>
        <p:nvSpPr>
          <p:cNvPr id="4" name="Slide Number Placeholder 3"/>
          <p:cNvSpPr>
            <a:spLocks noGrp="1"/>
          </p:cNvSpPr>
          <p:nvPr>
            <p:ph type="sldNum" sz="quarter" idx="12"/>
          </p:nvPr>
        </p:nvSpPr>
        <p:spPr/>
        <p:txBody>
          <a:bodyPr/>
          <a:lstStyle/>
          <a:p>
            <a:fld id="{C33C34FD-A43B-634A-9B8C-9626670F7CE8}" type="slidenum">
              <a:rPr lang="en-US" smtClean="0"/>
              <a:pPr/>
              <a:t>73</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26147036"/>
              </p:ext>
            </p:extLst>
          </p:nvPr>
        </p:nvGraphicFramePr>
        <p:xfrm>
          <a:off x="457199" y="1517320"/>
          <a:ext cx="8229600" cy="3702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8030012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Поиск решения проблемы</a:t>
            </a:r>
          </a:p>
        </p:txBody>
      </p:sp>
      <p:sp>
        <p:nvSpPr>
          <p:cNvPr id="3" name="Текст 2"/>
          <p:cNvSpPr>
            <a:spLocks noGrp="1"/>
          </p:cNvSpPr>
          <p:nvPr>
            <p:ph type="body" idx="1"/>
          </p:nvPr>
        </p:nvSpPr>
        <p:spPr/>
        <p:txBody>
          <a:bodyPr/>
          <a:lstStyle/>
          <a:p>
            <a:r>
              <a:rPr lang="ru-RU" dirty="0"/>
              <a:t>Раздел</a:t>
            </a:r>
          </a:p>
        </p:txBody>
      </p:sp>
      <p:sp>
        <p:nvSpPr>
          <p:cNvPr id="4" name="Номер слайда 3"/>
          <p:cNvSpPr>
            <a:spLocks noGrp="1"/>
          </p:cNvSpPr>
          <p:nvPr>
            <p:ph type="sldNum" sz="quarter" idx="12"/>
          </p:nvPr>
        </p:nvSpPr>
        <p:spPr/>
        <p:txBody>
          <a:bodyPr/>
          <a:lstStyle/>
          <a:p>
            <a:fld id="{C33C34FD-A43B-634A-9B8C-9626670F7CE8}" type="slidenum">
              <a:rPr lang="en-US" smtClean="0"/>
              <a:pPr/>
              <a:t>74</a:t>
            </a:fld>
            <a:endParaRPr lang="en-US" dirty="0"/>
          </a:p>
        </p:txBody>
      </p:sp>
      <p:sp>
        <p:nvSpPr>
          <p:cNvPr id="5" name="Текст 4"/>
          <p:cNvSpPr>
            <a:spLocks noGrp="1"/>
          </p:cNvSpPr>
          <p:nvPr>
            <p:ph type="body" sz="quarter" idx="13"/>
          </p:nvPr>
        </p:nvSpPr>
        <p:spPr/>
        <p:txBody>
          <a:bodyPr/>
          <a:lstStyle/>
          <a:p>
            <a:r>
              <a:rPr lang="ru-RU" dirty="0"/>
              <a:t>4</a:t>
            </a:r>
          </a:p>
        </p:txBody>
      </p:sp>
    </p:spTree>
    <p:extLst>
      <p:ext uri="{BB962C8B-B14F-4D97-AF65-F5344CB8AC3E}">
        <p14:creationId xmlns:p14="http://schemas.microsoft.com/office/powerpoint/2010/main" val="88458493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Типы решений</a:t>
            </a:r>
          </a:p>
        </p:txBody>
      </p:sp>
      <p:sp>
        <p:nvSpPr>
          <p:cNvPr id="3" name="Объект 2"/>
          <p:cNvSpPr>
            <a:spLocks noGrp="1"/>
          </p:cNvSpPr>
          <p:nvPr>
            <p:ph idx="1"/>
          </p:nvPr>
        </p:nvSpPr>
        <p:spPr>
          <a:xfrm>
            <a:off x="457200" y="1854203"/>
            <a:ext cx="8229600" cy="3822698"/>
          </a:xfrm>
        </p:spPr>
        <p:txBody>
          <a:bodyPr>
            <a:normAutofit lnSpcReduction="10000"/>
          </a:bodyPr>
          <a:lstStyle/>
          <a:p>
            <a:pPr lvl="0"/>
            <a:r>
              <a:rPr lang="ru-RU" sz="2400" b="1" dirty="0" smtClean="0"/>
              <a:t>Коррекция </a:t>
            </a:r>
            <a:r>
              <a:rPr lang="ru-RU" sz="2400" dirty="0" smtClean="0"/>
              <a:t>– </a:t>
            </a:r>
            <a:r>
              <a:rPr lang="ru-RU" sz="2400" dirty="0"/>
              <a:t>действие, предпринятое для устранения </a:t>
            </a:r>
            <a:r>
              <a:rPr lang="ru-RU" sz="2400" dirty="0" smtClean="0"/>
              <a:t>обнаруженного несоответствия</a:t>
            </a:r>
          </a:p>
          <a:p>
            <a:pPr lvl="0"/>
            <a:r>
              <a:rPr lang="ru-RU" sz="2400" b="1" dirty="0" smtClean="0"/>
              <a:t>Корректирующее действие </a:t>
            </a:r>
            <a:r>
              <a:rPr lang="ru-RU" sz="2400" dirty="0" smtClean="0"/>
              <a:t>– </a:t>
            </a:r>
            <a:r>
              <a:rPr lang="ru-RU" sz="2400" dirty="0"/>
              <a:t>действие, предпринятое для устранения причины обнаруженного несоответствия или другой нежелательной </a:t>
            </a:r>
            <a:r>
              <a:rPr lang="ru-RU" sz="2400" dirty="0" smtClean="0"/>
              <a:t>ситуации</a:t>
            </a:r>
          </a:p>
          <a:p>
            <a:pPr lvl="0"/>
            <a:r>
              <a:rPr lang="ru-RU" sz="2400" b="1" dirty="0" smtClean="0"/>
              <a:t>Предупреждающее  действие </a:t>
            </a:r>
            <a:r>
              <a:rPr lang="ru-RU" sz="2400" dirty="0" smtClean="0"/>
              <a:t>– </a:t>
            </a:r>
            <a:r>
              <a:rPr lang="ru-RU" sz="2400" dirty="0"/>
              <a:t>действие, предпринятое для устранения причины потенциального несоответствия или другой потенциально </a:t>
            </a:r>
            <a:r>
              <a:rPr lang="ru-RU" sz="2400" dirty="0" smtClean="0"/>
              <a:t>нежелательной </a:t>
            </a:r>
            <a:r>
              <a:rPr lang="ru-RU" sz="2400" dirty="0"/>
              <a:t>ситуации</a:t>
            </a:r>
          </a:p>
        </p:txBody>
      </p:sp>
      <p:sp>
        <p:nvSpPr>
          <p:cNvPr id="4" name="Номер слайда 3"/>
          <p:cNvSpPr>
            <a:spLocks noGrp="1"/>
          </p:cNvSpPr>
          <p:nvPr>
            <p:ph type="sldNum" sz="quarter" idx="12"/>
          </p:nvPr>
        </p:nvSpPr>
        <p:spPr/>
        <p:txBody>
          <a:bodyPr/>
          <a:lstStyle/>
          <a:p>
            <a:fld id="{C33C34FD-A43B-634A-9B8C-9626670F7CE8}" type="slidenum">
              <a:rPr lang="en-US" smtClean="0"/>
              <a:pPr/>
              <a:t>75</a:t>
            </a:fld>
            <a:endParaRPr lang="en-US"/>
          </a:p>
        </p:txBody>
      </p:sp>
    </p:spTree>
    <p:extLst>
      <p:ext uri="{BB962C8B-B14F-4D97-AF65-F5344CB8AC3E}">
        <p14:creationId xmlns:p14="http://schemas.microsoft.com/office/powerpoint/2010/main" val="75955978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Варианты решений</a:t>
            </a:r>
          </a:p>
        </p:txBody>
      </p:sp>
      <p:sp>
        <p:nvSpPr>
          <p:cNvPr id="4" name="Номер слайда 3"/>
          <p:cNvSpPr>
            <a:spLocks noGrp="1"/>
          </p:cNvSpPr>
          <p:nvPr>
            <p:ph type="sldNum" sz="quarter" idx="12"/>
          </p:nvPr>
        </p:nvSpPr>
        <p:spPr/>
        <p:txBody>
          <a:bodyPr/>
          <a:lstStyle/>
          <a:p>
            <a:fld id="{C33C34FD-A43B-634A-9B8C-9626670F7CE8}" type="slidenum">
              <a:rPr lang="en-US" smtClean="0"/>
              <a:pPr/>
              <a:t>76</a:t>
            </a:fld>
            <a:endParaRPr lang="en-US"/>
          </a:p>
        </p:txBody>
      </p:sp>
      <p:sp>
        <p:nvSpPr>
          <p:cNvPr id="5" name="Полилиния 4"/>
          <p:cNvSpPr/>
          <p:nvPr/>
        </p:nvSpPr>
        <p:spPr>
          <a:xfrm>
            <a:off x="72883" y="1644650"/>
            <a:ext cx="2091375" cy="4440238"/>
          </a:xfrm>
          <a:custGeom>
            <a:avLst/>
            <a:gdLst>
              <a:gd name="connsiteX0" fmla="*/ 0 w 1958912"/>
              <a:gd name="connsiteY0" fmla="*/ 195891 h 4440238"/>
              <a:gd name="connsiteX1" fmla="*/ 195891 w 1958912"/>
              <a:gd name="connsiteY1" fmla="*/ 0 h 4440238"/>
              <a:gd name="connsiteX2" fmla="*/ 1763021 w 1958912"/>
              <a:gd name="connsiteY2" fmla="*/ 0 h 4440238"/>
              <a:gd name="connsiteX3" fmla="*/ 1958912 w 1958912"/>
              <a:gd name="connsiteY3" fmla="*/ 195891 h 4440238"/>
              <a:gd name="connsiteX4" fmla="*/ 1958912 w 1958912"/>
              <a:gd name="connsiteY4" fmla="*/ 4244347 h 4440238"/>
              <a:gd name="connsiteX5" fmla="*/ 1763021 w 1958912"/>
              <a:gd name="connsiteY5" fmla="*/ 4440238 h 4440238"/>
              <a:gd name="connsiteX6" fmla="*/ 195891 w 1958912"/>
              <a:gd name="connsiteY6" fmla="*/ 4440238 h 4440238"/>
              <a:gd name="connsiteX7" fmla="*/ 0 w 1958912"/>
              <a:gd name="connsiteY7" fmla="*/ 4244347 h 4440238"/>
              <a:gd name="connsiteX8" fmla="*/ 0 w 1958912"/>
              <a:gd name="connsiteY8" fmla="*/ 195891 h 4440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8912" h="4440238">
                <a:moveTo>
                  <a:pt x="0" y="195891"/>
                </a:moveTo>
                <a:cubicBezTo>
                  <a:pt x="0" y="87703"/>
                  <a:pt x="87703" y="0"/>
                  <a:pt x="195891" y="0"/>
                </a:cubicBezTo>
                <a:lnTo>
                  <a:pt x="1763021" y="0"/>
                </a:lnTo>
                <a:cubicBezTo>
                  <a:pt x="1871209" y="0"/>
                  <a:pt x="1958912" y="87703"/>
                  <a:pt x="1958912" y="195891"/>
                </a:cubicBezTo>
                <a:lnTo>
                  <a:pt x="1958912" y="4244347"/>
                </a:lnTo>
                <a:cubicBezTo>
                  <a:pt x="1958912" y="4352535"/>
                  <a:pt x="1871209" y="4440238"/>
                  <a:pt x="1763021" y="4440238"/>
                </a:cubicBezTo>
                <a:lnTo>
                  <a:pt x="195891" y="4440238"/>
                </a:lnTo>
                <a:cubicBezTo>
                  <a:pt x="87703" y="4440238"/>
                  <a:pt x="0" y="4352535"/>
                  <a:pt x="0" y="4244347"/>
                </a:cubicBezTo>
                <a:lnTo>
                  <a:pt x="0" y="195891"/>
                </a:lnTo>
                <a:close/>
              </a:path>
            </a:pathLst>
          </a:custGeom>
          <a:solidFill>
            <a:schemeClr val="accent2">
              <a:lumMod val="75000"/>
            </a:schemeClr>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57150" tIns="57150" rIns="57150" bIns="3165317" numCol="1" spcCol="1270" anchor="ctr" anchorCtr="0">
            <a:noAutofit/>
          </a:bodyPr>
          <a:lstStyle/>
          <a:p>
            <a:pPr lvl="0" algn="ctr" defTabSz="666750">
              <a:lnSpc>
                <a:spcPct val="90000"/>
              </a:lnSpc>
              <a:spcBef>
                <a:spcPct val="0"/>
              </a:spcBef>
              <a:spcAft>
                <a:spcPct val="35000"/>
              </a:spcAft>
            </a:pPr>
            <a:r>
              <a:rPr lang="ru-RU" sz="2800" b="1" kern="1200" dirty="0">
                <a:solidFill>
                  <a:schemeClr val="bg1"/>
                </a:solidFill>
              </a:rPr>
              <a:t>Корневая причина</a:t>
            </a:r>
          </a:p>
          <a:p>
            <a:pPr lvl="0" algn="ctr" defTabSz="666750">
              <a:lnSpc>
                <a:spcPct val="90000"/>
              </a:lnSpc>
              <a:spcBef>
                <a:spcPct val="0"/>
              </a:spcBef>
              <a:spcAft>
                <a:spcPct val="35000"/>
              </a:spcAft>
            </a:pPr>
            <a:r>
              <a:rPr lang="ru-RU" sz="1500" b="0" kern="1200" dirty="0"/>
              <a:t> </a:t>
            </a:r>
            <a:endParaRPr lang="ru-RU" sz="1500" kern="1200" dirty="0"/>
          </a:p>
        </p:txBody>
      </p:sp>
      <p:sp>
        <p:nvSpPr>
          <p:cNvPr id="6" name="Полилиния 5"/>
          <p:cNvSpPr/>
          <p:nvPr/>
        </p:nvSpPr>
        <p:spPr>
          <a:xfrm>
            <a:off x="2326580" y="1644650"/>
            <a:ext cx="2164260" cy="4440238"/>
          </a:xfrm>
          <a:custGeom>
            <a:avLst/>
            <a:gdLst>
              <a:gd name="connsiteX0" fmla="*/ 0 w 1958912"/>
              <a:gd name="connsiteY0" fmla="*/ 195891 h 4440238"/>
              <a:gd name="connsiteX1" fmla="*/ 195891 w 1958912"/>
              <a:gd name="connsiteY1" fmla="*/ 0 h 4440238"/>
              <a:gd name="connsiteX2" fmla="*/ 1763021 w 1958912"/>
              <a:gd name="connsiteY2" fmla="*/ 0 h 4440238"/>
              <a:gd name="connsiteX3" fmla="*/ 1958912 w 1958912"/>
              <a:gd name="connsiteY3" fmla="*/ 195891 h 4440238"/>
              <a:gd name="connsiteX4" fmla="*/ 1958912 w 1958912"/>
              <a:gd name="connsiteY4" fmla="*/ 4244347 h 4440238"/>
              <a:gd name="connsiteX5" fmla="*/ 1763021 w 1958912"/>
              <a:gd name="connsiteY5" fmla="*/ 4440238 h 4440238"/>
              <a:gd name="connsiteX6" fmla="*/ 195891 w 1958912"/>
              <a:gd name="connsiteY6" fmla="*/ 4440238 h 4440238"/>
              <a:gd name="connsiteX7" fmla="*/ 0 w 1958912"/>
              <a:gd name="connsiteY7" fmla="*/ 4244347 h 4440238"/>
              <a:gd name="connsiteX8" fmla="*/ 0 w 1958912"/>
              <a:gd name="connsiteY8" fmla="*/ 195891 h 4440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8912" h="4440238">
                <a:moveTo>
                  <a:pt x="0" y="195891"/>
                </a:moveTo>
                <a:cubicBezTo>
                  <a:pt x="0" y="87703"/>
                  <a:pt x="87703" y="0"/>
                  <a:pt x="195891" y="0"/>
                </a:cubicBezTo>
                <a:lnTo>
                  <a:pt x="1763021" y="0"/>
                </a:lnTo>
                <a:cubicBezTo>
                  <a:pt x="1871209" y="0"/>
                  <a:pt x="1958912" y="87703"/>
                  <a:pt x="1958912" y="195891"/>
                </a:cubicBezTo>
                <a:lnTo>
                  <a:pt x="1958912" y="4244347"/>
                </a:lnTo>
                <a:cubicBezTo>
                  <a:pt x="1958912" y="4352535"/>
                  <a:pt x="1871209" y="4440238"/>
                  <a:pt x="1763021" y="4440238"/>
                </a:cubicBezTo>
                <a:lnTo>
                  <a:pt x="195891" y="4440238"/>
                </a:lnTo>
                <a:cubicBezTo>
                  <a:pt x="87703" y="4440238"/>
                  <a:pt x="0" y="4352535"/>
                  <a:pt x="0" y="4244347"/>
                </a:cubicBezTo>
                <a:lnTo>
                  <a:pt x="0" y="195891"/>
                </a:lnTo>
                <a:close/>
              </a:path>
            </a:pathLst>
          </a:custGeom>
          <a:solidFill>
            <a:schemeClr val="accent3">
              <a:lumMod val="40000"/>
              <a:lumOff val="60000"/>
            </a:schemeClr>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57150" tIns="57150" rIns="57150" bIns="3165317" numCol="1" spcCol="1270" anchor="ctr" anchorCtr="0">
            <a:noAutofit/>
          </a:bodyPr>
          <a:lstStyle/>
          <a:p>
            <a:pPr lvl="0" algn="ctr" defTabSz="666750">
              <a:lnSpc>
                <a:spcPct val="90000"/>
              </a:lnSpc>
              <a:spcBef>
                <a:spcPct val="0"/>
              </a:spcBef>
              <a:spcAft>
                <a:spcPct val="35000"/>
              </a:spcAft>
            </a:pPr>
            <a:r>
              <a:rPr lang="ru-RU" b="1" dirty="0" smtClean="0">
                <a:solidFill>
                  <a:srgbClr val="002060"/>
                </a:solidFill>
              </a:rPr>
              <a:t>Ко</a:t>
            </a:r>
            <a:r>
              <a:rPr lang="ru-RU" b="1" kern="1200" dirty="0" smtClean="0">
                <a:solidFill>
                  <a:srgbClr val="002060"/>
                </a:solidFill>
              </a:rPr>
              <a:t>ррекция</a:t>
            </a:r>
            <a:endParaRPr lang="ru-RU" b="1" kern="1200" dirty="0">
              <a:solidFill>
                <a:srgbClr val="002060"/>
              </a:solidFill>
            </a:endParaRPr>
          </a:p>
        </p:txBody>
      </p:sp>
      <p:sp>
        <p:nvSpPr>
          <p:cNvPr id="7" name="Полилиния 6"/>
          <p:cNvSpPr/>
          <p:nvPr/>
        </p:nvSpPr>
        <p:spPr>
          <a:xfrm>
            <a:off x="4653161" y="1644650"/>
            <a:ext cx="2164260" cy="4440238"/>
          </a:xfrm>
          <a:custGeom>
            <a:avLst/>
            <a:gdLst>
              <a:gd name="connsiteX0" fmla="*/ 0 w 1958912"/>
              <a:gd name="connsiteY0" fmla="*/ 195891 h 4440238"/>
              <a:gd name="connsiteX1" fmla="*/ 195891 w 1958912"/>
              <a:gd name="connsiteY1" fmla="*/ 0 h 4440238"/>
              <a:gd name="connsiteX2" fmla="*/ 1763021 w 1958912"/>
              <a:gd name="connsiteY2" fmla="*/ 0 h 4440238"/>
              <a:gd name="connsiteX3" fmla="*/ 1958912 w 1958912"/>
              <a:gd name="connsiteY3" fmla="*/ 195891 h 4440238"/>
              <a:gd name="connsiteX4" fmla="*/ 1958912 w 1958912"/>
              <a:gd name="connsiteY4" fmla="*/ 4244347 h 4440238"/>
              <a:gd name="connsiteX5" fmla="*/ 1763021 w 1958912"/>
              <a:gd name="connsiteY5" fmla="*/ 4440238 h 4440238"/>
              <a:gd name="connsiteX6" fmla="*/ 195891 w 1958912"/>
              <a:gd name="connsiteY6" fmla="*/ 4440238 h 4440238"/>
              <a:gd name="connsiteX7" fmla="*/ 0 w 1958912"/>
              <a:gd name="connsiteY7" fmla="*/ 4244347 h 4440238"/>
              <a:gd name="connsiteX8" fmla="*/ 0 w 1958912"/>
              <a:gd name="connsiteY8" fmla="*/ 195891 h 4440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8912" h="4440238">
                <a:moveTo>
                  <a:pt x="0" y="195891"/>
                </a:moveTo>
                <a:cubicBezTo>
                  <a:pt x="0" y="87703"/>
                  <a:pt x="87703" y="0"/>
                  <a:pt x="195891" y="0"/>
                </a:cubicBezTo>
                <a:lnTo>
                  <a:pt x="1763021" y="0"/>
                </a:lnTo>
                <a:cubicBezTo>
                  <a:pt x="1871209" y="0"/>
                  <a:pt x="1958912" y="87703"/>
                  <a:pt x="1958912" y="195891"/>
                </a:cubicBezTo>
                <a:lnTo>
                  <a:pt x="1958912" y="4244347"/>
                </a:lnTo>
                <a:cubicBezTo>
                  <a:pt x="1958912" y="4352535"/>
                  <a:pt x="1871209" y="4440238"/>
                  <a:pt x="1763021" y="4440238"/>
                </a:cubicBezTo>
                <a:lnTo>
                  <a:pt x="195891" y="4440238"/>
                </a:lnTo>
                <a:cubicBezTo>
                  <a:pt x="87703" y="4440238"/>
                  <a:pt x="0" y="4352535"/>
                  <a:pt x="0" y="4244347"/>
                </a:cubicBezTo>
                <a:lnTo>
                  <a:pt x="0" y="195891"/>
                </a:lnTo>
                <a:close/>
              </a:path>
            </a:pathLst>
          </a:custGeom>
          <a:solidFill>
            <a:schemeClr val="accent3">
              <a:lumMod val="40000"/>
              <a:lumOff val="60000"/>
            </a:schemeClr>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57150" tIns="57150" rIns="57150" bIns="3165317" numCol="1" spcCol="1270" anchor="ctr" anchorCtr="0">
            <a:noAutofit/>
          </a:bodyPr>
          <a:lstStyle/>
          <a:p>
            <a:pPr lvl="0" algn="ctr" defTabSz="666750">
              <a:lnSpc>
                <a:spcPct val="90000"/>
              </a:lnSpc>
              <a:spcBef>
                <a:spcPct val="0"/>
              </a:spcBef>
              <a:spcAft>
                <a:spcPct val="35000"/>
              </a:spcAft>
            </a:pPr>
            <a:r>
              <a:rPr lang="ru-RU" b="1" kern="1200" dirty="0">
                <a:solidFill>
                  <a:srgbClr val="002060"/>
                </a:solidFill>
              </a:rPr>
              <a:t>Корректирующее </a:t>
            </a:r>
            <a:r>
              <a:rPr lang="ru-RU" b="1" kern="1200" dirty="0" smtClean="0">
                <a:solidFill>
                  <a:srgbClr val="002060"/>
                </a:solidFill>
              </a:rPr>
              <a:t>действие</a:t>
            </a:r>
            <a:endParaRPr lang="ru-RU" sz="1400" kern="1200" dirty="0">
              <a:solidFill>
                <a:srgbClr val="002060"/>
              </a:solidFill>
            </a:endParaRPr>
          </a:p>
        </p:txBody>
      </p:sp>
      <p:sp>
        <p:nvSpPr>
          <p:cNvPr id="8" name="Полилиния 7"/>
          <p:cNvSpPr/>
          <p:nvPr/>
        </p:nvSpPr>
        <p:spPr>
          <a:xfrm>
            <a:off x="6979740" y="1644650"/>
            <a:ext cx="2090369" cy="4440238"/>
          </a:xfrm>
          <a:custGeom>
            <a:avLst/>
            <a:gdLst>
              <a:gd name="connsiteX0" fmla="*/ 0 w 1958912"/>
              <a:gd name="connsiteY0" fmla="*/ 195891 h 4440238"/>
              <a:gd name="connsiteX1" fmla="*/ 195891 w 1958912"/>
              <a:gd name="connsiteY1" fmla="*/ 0 h 4440238"/>
              <a:gd name="connsiteX2" fmla="*/ 1763021 w 1958912"/>
              <a:gd name="connsiteY2" fmla="*/ 0 h 4440238"/>
              <a:gd name="connsiteX3" fmla="*/ 1958912 w 1958912"/>
              <a:gd name="connsiteY3" fmla="*/ 195891 h 4440238"/>
              <a:gd name="connsiteX4" fmla="*/ 1958912 w 1958912"/>
              <a:gd name="connsiteY4" fmla="*/ 4244347 h 4440238"/>
              <a:gd name="connsiteX5" fmla="*/ 1763021 w 1958912"/>
              <a:gd name="connsiteY5" fmla="*/ 4440238 h 4440238"/>
              <a:gd name="connsiteX6" fmla="*/ 195891 w 1958912"/>
              <a:gd name="connsiteY6" fmla="*/ 4440238 h 4440238"/>
              <a:gd name="connsiteX7" fmla="*/ 0 w 1958912"/>
              <a:gd name="connsiteY7" fmla="*/ 4244347 h 4440238"/>
              <a:gd name="connsiteX8" fmla="*/ 0 w 1958912"/>
              <a:gd name="connsiteY8" fmla="*/ 195891 h 4440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8912" h="4440238">
                <a:moveTo>
                  <a:pt x="0" y="195891"/>
                </a:moveTo>
                <a:cubicBezTo>
                  <a:pt x="0" y="87703"/>
                  <a:pt x="87703" y="0"/>
                  <a:pt x="195891" y="0"/>
                </a:cubicBezTo>
                <a:lnTo>
                  <a:pt x="1763021" y="0"/>
                </a:lnTo>
                <a:cubicBezTo>
                  <a:pt x="1871209" y="0"/>
                  <a:pt x="1958912" y="87703"/>
                  <a:pt x="1958912" y="195891"/>
                </a:cubicBezTo>
                <a:lnTo>
                  <a:pt x="1958912" y="4244347"/>
                </a:lnTo>
                <a:cubicBezTo>
                  <a:pt x="1958912" y="4352535"/>
                  <a:pt x="1871209" y="4440238"/>
                  <a:pt x="1763021" y="4440238"/>
                </a:cubicBezTo>
                <a:lnTo>
                  <a:pt x="195891" y="4440238"/>
                </a:lnTo>
                <a:cubicBezTo>
                  <a:pt x="87703" y="4440238"/>
                  <a:pt x="0" y="4352535"/>
                  <a:pt x="0" y="4244347"/>
                </a:cubicBezTo>
                <a:lnTo>
                  <a:pt x="0" y="195891"/>
                </a:lnTo>
                <a:close/>
              </a:path>
            </a:pathLst>
          </a:custGeom>
          <a:solidFill>
            <a:schemeClr val="accent3">
              <a:lumMod val="40000"/>
              <a:lumOff val="60000"/>
            </a:schemeClr>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57150" tIns="57150" rIns="57150" bIns="3165317" numCol="1" spcCol="1270" anchor="ctr" anchorCtr="0">
            <a:noAutofit/>
          </a:bodyPr>
          <a:lstStyle/>
          <a:p>
            <a:pPr lvl="0" algn="ctr" defTabSz="666750">
              <a:lnSpc>
                <a:spcPct val="90000"/>
              </a:lnSpc>
              <a:spcBef>
                <a:spcPct val="0"/>
              </a:spcBef>
              <a:spcAft>
                <a:spcPct val="35000"/>
              </a:spcAft>
            </a:pPr>
            <a:r>
              <a:rPr lang="ru-RU" b="1" kern="1200" spc="-80" dirty="0">
                <a:solidFill>
                  <a:srgbClr val="002060"/>
                </a:solidFill>
              </a:rPr>
              <a:t>Предупреждающее </a:t>
            </a:r>
            <a:r>
              <a:rPr lang="ru-RU" b="1" kern="1200" spc="-80" dirty="0" smtClean="0">
                <a:solidFill>
                  <a:srgbClr val="002060"/>
                </a:solidFill>
              </a:rPr>
              <a:t>действие</a:t>
            </a:r>
            <a:endParaRPr lang="ru-RU" sz="1500" kern="1200" dirty="0">
              <a:solidFill>
                <a:srgbClr val="002060"/>
              </a:solidFill>
            </a:endParaRPr>
          </a:p>
        </p:txBody>
      </p:sp>
      <p:grpSp>
        <p:nvGrpSpPr>
          <p:cNvPr id="9" name="Группа 27"/>
          <p:cNvGrpSpPr/>
          <p:nvPr/>
        </p:nvGrpSpPr>
        <p:grpSpPr>
          <a:xfrm>
            <a:off x="119064" y="2875500"/>
            <a:ext cx="8808510" cy="957073"/>
            <a:chOff x="119064" y="2977100"/>
            <a:chExt cx="8808510" cy="957073"/>
          </a:xfrm>
          <a:solidFill>
            <a:schemeClr val="accent2">
              <a:lumMod val="20000"/>
              <a:lumOff val="80000"/>
            </a:schemeClr>
          </a:solidFill>
        </p:grpSpPr>
        <p:sp>
          <p:nvSpPr>
            <p:cNvPr id="10" name="Полилиния 9"/>
            <p:cNvSpPr/>
            <p:nvPr/>
          </p:nvSpPr>
          <p:spPr>
            <a:xfrm>
              <a:off x="119064" y="2977642"/>
              <a:ext cx="1991088" cy="956531"/>
            </a:xfrm>
            <a:custGeom>
              <a:avLst/>
              <a:gdLst>
                <a:gd name="connsiteX0" fmla="*/ 0 w 1567130"/>
                <a:gd name="connsiteY0" fmla="*/ 239133 h 956531"/>
                <a:gd name="connsiteX1" fmla="*/ 1088865 w 1567130"/>
                <a:gd name="connsiteY1" fmla="*/ 239133 h 956531"/>
                <a:gd name="connsiteX2" fmla="*/ 1088865 w 1567130"/>
                <a:gd name="connsiteY2" fmla="*/ 0 h 956531"/>
                <a:gd name="connsiteX3" fmla="*/ 1567130 w 1567130"/>
                <a:gd name="connsiteY3" fmla="*/ 478266 h 956531"/>
                <a:gd name="connsiteX4" fmla="*/ 1088865 w 1567130"/>
                <a:gd name="connsiteY4" fmla="*/ 956531 h 956531"/>
                <a:gd name="connsiteX5" fmla="*/ 1088865 w 1567130"/>
                <a:gd name="connsiteY5" fmla="*/ 717398 h 956531"/>
                <a:gd name="connsiteX6" fmla="*/ 0 w 1567130"/>
                <a:gd name="connsiteY6" fmla="*/ 717398 h 956531"/>
                <a:gd name="connsiteX7" fmla="*/ 0 w 1567130"/>
                <a:gd name="connsiteY7" fmla="*/ 239133 h 956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67130" h="956531">
                  <a:moveTo>
                    <a:pt x="0" y="239133"/>
                  </a:moveTo>
                  <a:lnTo>
                    <a:pt x="1088865" y="239133"/>
                  </a:lnTo>
                  <a:lnTo>
                    <a:pt x="1088865" y="0"/>
                  </a:lnTo>
                  <a:lnTo>
                    <a:pt x="1567130" y="478266"/>
                  </a:lnTo>
                  <a:lnTo>
                    <a:pt x="1088865" y="956531"/>
                  </a:lnTo>
                  <a:lnTo>
                    <a:pt x="1088865" y="717398"/>
                  </a:lnTo>
                  <a:lnTo>
                    <a:pt x="0" y="717398"/>
                  </a:lnTo>
                  <a:lnTo>
                    <a:pt x="0" y="239133"/>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2860" tIns="256278" rIns="261993" bIns="256278" numCol="1" spcCol="1270" anchor="ctr" anchorCtr="0">
              <a:noAutofit/>
            </a:bodyPr>
            <a:lstStyle/>
            <a:p>
              <a:pPr lvl="0" algn="ctr" defTabSz="400050">
                <a:lnSpc>
                  <a:spcPct val="90000"/>
                </a:lnSpc>
                <a:spcBef>
                  <a:spcPct val="0"/>
                </a:spcBef>
                <a:spcAft>
                  <a:spcPct val="35000"/>
                </a:spcAft>
              </a:pPr>
              <a:r>
                <a:rPr lang="ru-RU" sz="1200" b="1" kern="1200" dirty="0">
                  <a:solidFill>
                    <a:schemeClr val="tx1"/>
                  </a:solidFill>
                  <a:latin typeface="Arial" charset="0"/>
                </a:rPr>
                <a:t>Нет стандарта по смазке на машине Х</a:t>
              </a:r>
              <a:endParaRPr lang="ru-RU" sz="1200" b="1" kern="1200" dirty="0">
                <a:solidFill>
                  <a:schemeClr val="tx1"/>
                </a:solidFill>
              </a:endParaRPr>
            </a:p>
          </p:txBody>
        </p:sp>
        <p:sp>
          <p:nvSpPr>
            <p:cNvPr id="11" name="Полилиния 10"/>
            <p:cNvSpPr/>
            <p:nvPr/>
          </p:nvSpPr>
          <p:spPr>
            <a:xfrm>
              <a:off x="2543007" y="2977100"/>
              <a:ext cx="1731408" cy="872328"/>
            </a:xfrm>
            <a:custGeom>
              <a:avLst/>
              <a:gdLst>
                <a:gd name="connsiteX0" fmla="*/ 0 w 1567130"/>
                <a:gd name="connsiteY0" fmla="*/ 87233 h 872328"/>
                <a:gd name="connsiteX1" fmla="*/ 87233 w 1567130"/>
                <a:gd name="connsiteY1" fmla="*/ 0 h 872328"/>
                <a:gd name="connsiteX2" fmla="*/ 1479897 w 1567130"/>
                <a:gd name="connsiteY2" fmla="*/ 0 h 872328"/>
                <a:gd name="connsiteX3" fmla="*/ 1567130 w 1567130"/>
                <a:gd name="connsiteY3" fmla="*/ 87233 h 872328"/>
                <a:gd name="connsiteX4" fmla="*/ 1567130 w 1567130"/>
                <a:gd name="connsiteY4" fmla="*/ 785095 h 872328"/>
                <a:gd name="connsiteX5" fmla="*/ 1479897 w 1567130"/>
                <a:gd name="connsiteY5" fmla="*/ 872328 h 872328"/>
                <a:gd name="connsiteX6" fmla="*/ 87233 w 1567130"/>
                <a:gd name="connsiteY6" fmla="*/ 872328 h 872328"/>
                <a:gd name="connsiteX7" fmla="*/ 0 w 1567130"/>
                <a:gd name="connsiteY7" fmla="*/ 785095 h 872328"/>
                <a:gd name="connsiteX8" fmla="*/ 0 w 1567130"/>
                <a:gd name="connsiteY8" fmla="*/ 87233 h 872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7130" h="872328">
                  <a:moveTo>
                    <a:pt x="0" y="87233"/>
                  </a:moveTo>
                  <a:cubicBezTo>
                    <a:pt x="0" y="39056"/>
                    <a:pt x="39056" y="0"/>
                    <a:pt x="87233" y="0"/>
                  </a:cubicBezTo>
                  <a:lnTo>
                    <a:pt x="1479897" y="0"/>
                  </a:lnTo>
                  <a:cubicBezTo>
                    <a:pt x="1528074" y="0"/>
                    <a:pt x="1567130" y="39056"/>
                    <a:pt x="1567130" y="87233"/>
                  </a:cubicBezTo>
                  <a:lnTo>
                    <a:pt x="1567130" y="785095"/>
                  </a:lnTo>
                  <a:cubicBezTo>
                    <a:pt x="1567130" y="833272"/>
                    <a:pt x="1528074" y="872328"/>
                    <a:pt x="1479897" y="872328"/>
                  </a:cubicBezTo>
                  <a:lnTo>
                    <a:pt x="87233" y="872328"/>
                  </a:lnTo>
                  <a:cubicBezTo>
                    <a:pt x="39056" y="872328"/>
                    <a:pt x="0" y="833272"/>
                    <a:pt x="0" y="785095"/>
                  </a:cubicBezTo>
                  <a:lnTo>
                    <a:pt x="0" y="87233"/>
                  </a:lnTo>
                  <a:close/>
                </a:path>
              </a:pathLst>
            </a:custGeom>
            <a:solidFill>
              <a:schemeClr val="accent3">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3490" tIns="46505" rIns="53490" bIns="46505" numCol="1" spcCol="1270" anchor="ctr" anchorCtr="0">
              <a:noAutofit/>
            </a:bodyPr>
            <a:lstStyle/>
            <a:p>
              <a:pPr lvl="0" algn="ctr" defTabSz="488950">
                <a:lnSpc>
                  <a:spcPct val="90000"/>
                </a:lnSpc>
                <a:spcBef>
                  <a:spcPct val="0"/>
                </a:spcBef>
                <a:spcAft>
                  <a:spcPct val="35000"/>
                </a:spcAft>
              </a:pPr>
              <a:r>
                <a:rPr lang="ru-RU" sz="1400" kern="1200" dirty="0">
                  <a:solidFill>
                    <a:schemeClr val="bg1"/>
                  </a:solidFill>
                  <a:latin typeface="Arial" charset="0"/>
                </a:rPr>
                <a:t>Смазать машину</a:t>
              </a:r>
              <a:endParaRPr lang="ru-RU" sz="1400" kern="1200" dirty="0">
                <a:solidFill>
                  <a:schemeClr val="bg1"/>
                </a:solidFill>
              </a:endParaRPr>
            </a:p>
          </p:txBody>
        </p:sp>
        <p:sp>
          <p:nvSpPr>
            <p:cNvPr id="12" name="Полилиния 11"/>
            <p:cNvSpPr/>
            <p:nvPr/>
          </p:nvSpPr>
          <p:spPr>
            <a:xfrm>
              <a:off x="4869586" y="2977100"/>
              <a:ext cx="1731408" cy="872328"/>
            </a:xfrm>
            <a:custGeom>
              <a:avLst/>
              <a:gdLst>
                <a:gd name="connsiteX0" fmla="*/ 0 w 1567130"/>
                <a:gd name="connsiteY0" fmla="*/ 87233 h 872328"/>
                <a:gd name="connsiteX1" fmla="*/ 87233 w 1567130"/>
                <a:gd name="connsiteY1" fmla="*/ 0 h 872328"/>
                <a:gd name="connsiteX2" fmla="*/ 1479897 w 1567130"/>
                <a:gd name="connsiteY2" fmla="*/ 0 h 872328"/>
                <a:gd name="connsiteX3" fmla="*/ 1567130 w 1567130"/>
                <a:gd name="connsiteY3" fmla="*/ 87233 h 872328"/>
                <a:gd name="connsiteX4" fmla="*/ 1567130 w 1567130"/>
                <a:gd name="connsiteY4" fmla="*/ 785095 h 872328"/>
                <a:gd name="connsiteX5" fmla="*/ 1479897 w 1567130"/>
                <a:gd name="connsiteY5" fmla="*/ 872328 h 872328"/>
                <a:gd name="connsiteX6" fmla="*/ 87233 w 1567130"/>
                <a:gd name="connsiteY6" fmla="*/ 872328 h 872328"/>
                <a:gd name="connsiteX7" fmla="*/ 0 w 1567130"/>
                <a:gd name="connsiteY7" fmla="*/ 785095 h 872328"/>
                <a:gd name="connsiteX8" fmla="*/ 0 w 1567130"/>
                <a:gd name="connsiteY8" fmla="*/ 87233 h 872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7130" h="872328">
                  <a:moveTo>
                    <a:pt x="0" y="87233"/>
                  </a:moveTo>
                  <a:cubicBezTo>
                    <a:pt x="0" y="39056"/>
                    <a:pt x="39056" y="0"/>
                    <a:pt x="87233" y="0"/>
                  </a:cubicBezTo>
                  <a:lnTo>
                    <a:pt x="1479897" y="0"/>
                  </a:lnTo>
                  <a:cubicBezTo>
                    <a:pt x="1528074" y="0"/>
                    <a:pt x="1567130" y="39056"/>
                    <a:pt x="1567130" y="87233"/>
                  </a:cubicBezTo>
                  <a:lnTo>
                    <a:pt x="1567130" y="785095"/>
                  </a:lnTo>
                  <a:cubicBezTo>
                    <a:pt x="1567130" y="833272"/>
                    <a:pt x="1528074" y="872328"/>
                    <a:pt x="1479897" y="872328"/>
                  </a:cubicBezTo>
                  <a:lnTo>
                    <a:pt x="87233" y="872328"/>
                  </a:lnTo>
                  <a:cubicBezTo>
                    <a:pt x="39056" y="872328"/>
                    <a:pt x="0" y="833272"/>
                    <a:pt x="0" y="785095"/>
                  </a:cubicBezTo>
                  <a:lnTo>
                    <a:pt x="0" y="87233"/>
                  </a:lnTo>
                  <a:close/>
                </a:path>
              </a:pathLst>
            </a:custGeom>
            <a:solidFill>
              <a:schemeClr val="accent3">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3490" tIns="46505" rIns="53490" bIns="46505" numCol="1" spcCol="1270" anchor="ctr" anchorCtr="0">
              <a:noAutofit/>
            </a:bodyPr>
            <a:lstStyle/>
            <a:p>
              <a:pPr lvl="0" algn="ctr" defTabSz="488950">
                <a:lnSpc>
                  <a:spcPct val="90000"/>
                </a:lnSpc>
                <a:spcBef>
                  <a:spcPct val="0"/>
                </a:spcBef>
                <a:spcAft>
                  <a:spcPct val="35000"/>
                </a:spcAft>
              </a:pPr>
              <a:r>
                <a:rPr lang="ru-RU" sz="1400" kern="1200" dirty="0">
                  <a:solidFill>
                    <a:schemeClr val="bg1"/>
                  </a:solidFill>
                  <a:latin typeface="Arial" charset="0"/>
                </a:rPr>
                <a:t>Определить стандарт по смазке </a:t>
              </a:r>
              <a:br>
                <a:rPr lang="ru-RU" sz="1400" kern="1200" dirty="0">
                  <a:solidFill>
                    <a:schemeClr val="bg1"/>
                  </a:solidFill>
                  <a:latin typeface="Arial" charset="0"/>
                </a:rPr>
              </a:br>
              <a:r>
                <a:rPr lang="ru-RU" sz="1400" kern="1200" dirty="0">
                  <a:solidFill>
                    <a:schemeClr val="bg1"/>
                  </a:solidFill>
                  <a:latin typeface="Arial" charset="0"/>
                </a:rPr>
                <a:t>на машине Х</a:t>
              </a:r>
              <a:endParaRPr lang="ru-RU" sz="1400" kern="1200" dirty="0">
                <a:solidFill>
                  <a:schemeClr val="bg1"/>
                </a:solidFill>
              </a:endParaRPr>
            </a:p>
          </p:txBody>
        </p:sp>
        <p:sp>
          <p:nvSpPr>
            <p:cNvPr id="13" name="Полилиния 12"/>
            <p:cNvSpPr/>
            <p:nvPr/>
          </p:nvSpPr>
          <p:spPr>
            <a:xfrm>
              <a:off x="7196166" y="2977100"/>
              <a:ext cx="1731408" cy="872328"/>
            </a:xfrm>
            <a:custGeom>
              <a:avLst/>
              <a:gdLst>
                <a:gd name="connsiteX0" fmla="*/ 0 w 1567130"/>
                <a:gd name="connsiteY0" fmla="*/ 87233 h 872328"/>
                <a:gd name="connsiteX1" fmla="*/ 87233 w 1567130"/>
                <a:gd name="connsiteY1" fmla="*/ 0 h 872328"/>
                <a:gd name="connsiteX2" fmla="*/ 1479897 w 1567130"/>
                <a:gd name="connsiteY2" fmla="*/ 0 h 872328"/>
                <a:gd name="connsiteX3" fmla="*/ 1567130 w 1567130"/>
                <a:gd name="connsiteY3" fmla="*/ 87233 h 872328"/>
                <a:gd name="connsiteX4" fmla="*/ 1567130 w 1567130"/>
                <a:gd name="connsiteY4" fmla="*/ 785095 h 872328"/>
                <a:gd name="connsiteX5" fmla="*/ 1479897 w 1567130"/>
                <a:gd name="connsiteY5" fmla="*/ 872328 h 872328"/>
                <a:gd name="connsiteX6" fmla="*/ 87233 w 1567130"/>
                <a:gd name="connsiteY6" fmla="*/ 872328 h 872328"/>
                <a:gd name="connsiteX7" fmla="*/ 0 w 1567130"/>
                <a:gd name="connsiteY7" fmla="*/ 785095 h 872328"/>
                <a:gd name="connsiteX8" fmla="*/ 0 w 1567130"/>
                <a:gd name="connsiteY8" fmla="*/ 87233 h 872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7130" h="872328">
                  <a:moveTo>
                    <a:pt x="0" y="87233"/>
                  </a:moveTo>
                  <a:cubicBezTo>
                    <a:pt x="0" y="39056"/>
                    <a:pt x="39056" y="0"/>
                    <a:pt x="87233" y="0"/>
                  </a:cubicBezTo>
                  <a:lnTo>
                    <a:pt x="1479897" y="0"/>
                  </a:lnTo>
                  <a:cubicBezTo>
                    <a:pt x="1528074" y="0"/>
                    <a:pt x="1567130" y="39056"/>
                    <a:pt x="1567130" y="87233"/>
                  </a:cubicBezTo>
                  <a:lnTo>
                    <a:pt x="1567130" y="785095"/>
                  </a:lnTo>
                  <a:cubicBezTo>
                    <a:pt x="1567130" y="833272"/>
                    <a:pt x="1528074" y="872328"/>
                    <a:pt x="1479897" y="872328"/>
                  </a:cubicBezTo>
                  <a:lnTo>
                    <a:pt x="87233" y="872328"/>
                  </a:lnTo>
                  <a:cubicBezTo>
                    <a:pt x="39056" y="872328"/>
                    <a:pt x="0" y="833272"/>
                    <a:pt x="0" y="785095"/>
                  </a:cubicBezTo>
                  <a:lnTo>
                    <a:pt x="0" y="87233"/>
                  </a:lnTo>
                  <a:close/>
                </a:path>
              </a:pathLst>
            </a:custGeom>
            <a:solidFill>
              <a:schemeClr val="accent3">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3490" tIns="46505" rIns="53490" bIns="46505" numCol="1" spcCol="1270" anchor="ctr" anchorCtr="0">
              <a:noAutofit/>
            </a:bodyPr>
            <a:lstStyle/>
            <a:p>
              <a:pPr lvl="0" algn="ctr" defTabSz="488950">
                <a:lnSpc>
                  <a:spcPct val="90000"/>
                </a:lnSpc>
                <a:spcBef>
                  <a:spcPct val="0"/>
                </a:spcBef>
                <a:spcAft>
                  <a:spcPct val="35000"/>
                </a:spcAft>
              </a:pPr>
              <a:r>
                <a:rPr lang="ru-RU" sz="1400" kern="1200" dirty="0">
                  <a:solidFill>
                    <a:schemeClr val="bg1"/>
                  </a:solidFill>
                  <a:latin typeface="Arial" charset="0"/>
                </a:rPr>
                <a:t>Определить стандарты по смазке для других машин</a:t>
              </a:r>
              <a:endParaRPr lang="ru-RU" sz="1400" kern="1200" dirty="0">
                <a:solidFill>
                  <a:schemeClr val="bg1"/>
                </a:solidFill>
              </a:endParaRPr>
            </a:p>
          </p:txBody>
        </p:sp>
      </p:grpSp>
      <p:grpSp>
        <p:nvGrpSpPr>
          <p:cNvPr id="14" name="Группа 28"/>
          <p:cNvGrpSpPr/>
          <p:nvPr/>
        </p:nvGrpSpPr>
        <p:grpSpPr>
          <a:xfrm>
            <a:off x="119064" y="4309832"/>
            <a:ext cx="8808510" cy="956531"/>
            <a:chOff x="119064" y="3941532"/>
            <a:chExt cx="8808510" cy="956531"/>
          </a:xfrm>
          <a:solidFill>
            <a:schemeClr val="accent2">
              <a:lumMod val="20000"/>
              <a:lumOff val="80000"/>
            </a:schemeClr>
          </a:solidFill>
        </p:grpSpPr>
        <p:sp>
          <p:nvSpPr>
            <p:cNvPr id="15" name="Полилиния 14"/>
            <p:cNvSpPr/>
            <p:nvPr/>
          </p:nvSpPr>
          <p:spPr>
            <a:xfrm>
              <a:off x="119064" y="3941532"/>
              <a:ext cx="1991088" cy="956531"/>
            </a:xfrm>
            <a:custGeom>
              <a:avLst/>
              <a:gdLst>
                <a:gd name="connsiteX0" fmla="*/ 0 w 1567130"/>
                <a:gd name="connsiteY0" fmla="*/ 239133 h 956531"/>
                <a:gd name="connsiteX1" fmla="*/ 1088865 w 1567130"/>
                <a:gd name="connsiteY1" fmla="*/ 239133 h 956531"/>
                <a:gd name="connsiteX2" fmla="*/ 1088865 w 1567130"/>
                <a:gd name="connsiteY2" fmla="*/ 0 h 956531"/>
                <a:gd name="connsiteX3" fmla="*/ 1567130 w 1567130"/>
                <a:gd name="connsiteY3" fmla="*/ 478266 h 956531"/>
                <a:gd name="connsiteX4" fmla="*/ 1088865 w 1567130"/>
                <a:gd name="connsiteY4" fmla="*/ 956531 h 956531"/>
                <a:gd name="connsiteX5" fmla="*/ 1088865 w 1567130"/>
                <a:gd name="connsiteY5" fmla="*/ 717398 h 956531"/>
                <a:gd name="connsiteX6" fmla="*/ 0 w 1567130"/>
                <a:gd name="connsiteY6" fmla="*/ 717398 h 956531"/>
                <a:gd name="connsiteX7" fmla="*/ 0 w 1567130"/>
                <a:gd name="connsiteY7" fmla="*/ 239133 h 956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67130" h="956531">
                  <a:moveTo>
                    <a:pt x="0" y="239133"/>
                  </a:moveTo>
                  <a:lnTo>
                    <a:pt x="1088865" y="239133"/>
                  </a:lnTo>
                  <a:lnTo>
                    <a:pt x="1088865" y="0"/>
                  </a:lnTo>
                  <a:lnTo>
                    <a:pt x="1567130" y="478266"/>
                  </a:lnTo>
                  <a:lnTo>
                    <a:pt x="1088865" y="956531"/>
                  </a:lnTo>
                  <a:lnTo>
                    <a:pt x="1088865" y="717398"/>
                  </a:lnTo>
                  <a:lnTo>
                    <a:pt x="0" y="717398"/>
                  </a:lnTo>
                  <a:lnTo>
                    <a:pt x="0" y="239133"/>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2860" tIns="256278" rIns="261993" bIns="256278" numCol="1" spcCol="1270" anchor="ctr" anchorCtr="0">
              <a:noAutofit/>
            </a:bodyPr>
            <a:lstStyle/>
            <a:p>
              <a:pPr lvl="0" algn="ctr" defTabSz="400050">
                <a:lnSpc>
                  <a:spcPct val="90000"/>
                </a:lnSpc>
                <a:spcBef>
                  <a:spcPct val="0"/>
                </a:spcBef>
                <a:spcAft>
                  <a:spcPct val="35000"/>
                </a:spcAft>
              </a:pPr>
              <a:r>
                <a:rPr lang="ru-RU" sz="1200" b="1" kern="1200" dirty="0">
                  <a:solidFill>
                    <a:schemeClr val="tx1"/>
                  </a:solidFill>
                  <a:latin typeface="Arial" charset="0"/>
                </a:rPr>
                <a:t>Упаковщики путают боковины диваны</a:t>
              </a:r>
              <a:endParaRPr lang="ru-RU" sz="1200" b="1" kern="1200" dirty="0">
                <a:solidFill>
                  <a:schemeClr val="tx1"/>
                </a:solidFill>
              </a:endParaRPr>
            </a:p>
          </p:txBody>
        </p:sp>
        <p:sp>
          <p:nvSpPr>
            <p:cNvPr id="16" name="Полилиния 15"/>
            <p:cNvSpPr/>
            <p:nvPr/>
          </p:nvSpPr>
          <p:spPr>
            <a:xfrm>
              <a:off x="2543007" y="3983634"/>
              <a:ext cx="1731408" cy="872328"/>
            </a:xfrm>
            <a:custGeom>
              <a:avLst/>
              <a:gdLst>
                <a:gd name="connsiteX0" fmla="*/ 0 w 1567130"/>
                <a:gd name="connsiteY0" fmla="*/ 87233 h 872328"/>
                <a:gd name="connsiteX1" fmla="*/ 87233 w 1567130"/>
                <a:gd name="connsiteY1" fmla="*/ 0 h 872328"/>
                <a:gd name="connsiteX2" fmla="*/ 1479897 w 1567130"/>
                <a:gd name="connsiteY2" fmla="*/ 0 h 872328"/>
                <a:gd name="connsiteX3" fmla="*/ 1567130 w 1567130"/>
                <a:gd name="connsiteY3" fmla="*/ 87233 h 872328"/>
                <a:gd name="connsiteX4" fmla="*/ 1567130 w 1567130"/>
                <a:gd name="connsiteY4" fmla="*/ 785095 h 872328"/>
                <a:gd name="connsiteX5" fmla="*/ 1479897 w 1567130"/>
                <a:gd name="connsiteY5" fmla="*/ 872328 h 872328"/>
                <a:gd name="connsiteX6" fmla="*/ 87233 w 1567130"/>
                <a:gd name="connsiteY6" fmla="*/ 872328 h 872328"/>
                <a:gd name="connsiteX7" fmla="*/ 0 w 1567130"/>
                <a:gd name="connsiteY7" fmla="*/ 785095 h 872328"/>
                <a:gd name="connsiteX8" fmla="*/ 0 w 1567130"/>
                <a:gd name="connsiteY8" fmla="*/ 87233 h 872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7130" h="872328">
                  <a:moveTo>
                    <a:pt x="0" y="87233"/>
                  </a:moveTo>
                  <a:cubicBezTo>
                    <a:pt x="0" y="39056"/>
                    <a:pt x="39056" y="0"/>
                    <a:pt x="87233" y="0"/>
                  </a:cubicBezTo>
                  <a:lnTo>
                    <a:pt x="1479897" y="0"/>
                  </a:lnTo>
                  <a:cubicBezTo>
                    <a:pt x="1528074" y="0"/>
                    <a:pt x="1567130" y="39056"/>
                    <a:pt x="1567130" y="87233"/>
                  </a:cubicBezTo>
                  <a:lnTo>
                    <a:pt x="1567130" y="785095"/>
                  </a:lnTo>
                  <a:cubicBezTo>
                    <a:pt x="1567130" y="833272"/>
                    <a:pt x="1528074" y="872328"/>
                    <a:pt x="1479897" y="872328"/>
                  </a:cubicBezTo>
                  <a:lnTo>
                    <a:pt x="87233" y="872328"/>
                  </a:lnTo>
                  <a:cubicBezTo>
                    <a:pt x="39056" y="872328"/>
                    <a:pt x="0" y="833272"/>
                    <a:pt x="0" y="785095"/>
                  </a:cubicBezTo>
                  <a:lnTo>
                    <a:pt x="0" y="87233"/>
                  </a:lnTo>
                  <a:close/>
                </a:path>
              </a:pathLst>
            </a:custGeom>
            <a:solidFill>
              <a:schemeClr val="accent3">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3490" tIns="46505" rIns="53490" bIns="46505" numCol="1" spcCol="1270" anchor="ctr" anchorCtr="0">
              <a:noAutofit/>
            </a:bodyPr>
            <a:lstStyle/>
            <a:p>
              <a:pPr lvl="0" algn="ctr" defTabSz="488950">
                <a:lnSpc>
                  <a:spcPct val="90000"/>
                </a:lnSpc>
                <a:spcBef>
                  <a:spcPct val="0"/>
                </a:spcBef>
                <a:spcAft>
                  <a:spcPct val="35000"/>
                </a:spcAft>
              </a:pPr>
              <a:r>
                <a:rPr lang="ru-RU" sz="1400" kern="1200" dirty="0">
                  <a:solidFill>
                    <a:schemeClr val="bg1"/>
                  </a:solidFill>
                  <a:latin typeface="Arial" charset="0"/>
                </a:rPr>
                <a:t>Поменять боковину клиенту</a:t>
              </a:r>
              <a:endParaRPr lang="ru-RU" sz="1400" kern="1200" dirty="0">
                <a:solidFill>
                  <a:schemeClr val="bg1"/>
                </a:solidFill>
              </a:endParaRPr>
            </a:p>
          </p:txBody>
        </p:sp>
        <p:sp>
          <p:nvSpPr>
            <p:cNvPr id="17" name="Полилиния 16"/>
            <p:cNvSpPr/>
            <p:nvPr/>
          </p:nvSpPr>
          <p:spPr>
            <a:xfrm>
              <a:off x="4869586" y="3983634"/>
              <a:ext cx="1731408" cy="872328"/>
            </a:xfrm>
            <a:custGeom>
              <a:avLst/>
              <a:gdLst>
                <a:gd name="connsiteX0" fmla="*/ 0 w 1567130"/>
                <a:gd name="connsiteY0" fmla="*/ 87233 h 872328"/>
                <a:gd name="connsiteX1" fmla="*/ 87233 w 1567130"/>
                <a:gd name="connsiteY1" fmla="*/ 0 h 872328"/>
                <a:gd name="connsiteX2" fmla="*/ 1479897 w 1567130"/>
                <a:gd name="connsiteY2" fmla="*/ 0 h 872328"/>
                <a:gd name="connsiteX3" fmla="*/ 1567130 w 1567130"/>
                <a:gd name="connsiteY3" fmla="*/ 87233 h 872328"/>
                <a:gd name="connsiteX4" fmla="*/ 1567130 w 1567130"/>
                <a:gd name="connsiteY4" fmla="*/ 785095 h 872328"/>
                <a:gd name="connsiteX5" fmla="*/ 1479897 w 1567130"/>
                <a:gd name="connsiteY5" fmla="*/ 872328 h 872328"/>
                <a:gd name="connsiteX6" fmla="*/ 87233 w 1567130"/>
                <a:gd name="connsiteY6" fmla="*/ 872328 h 872328"/>
                <a:gd name="connsiteX7" fmla="*/ 0 w 1567130"/>
                <a:gd name="connsiteY7" fmla="*/ 785095 h 872328"/>
                <a:gd name="connsiteX8" fmla="*/ 0 w 1567130"/>
                <a:gd name="connsiteY8" fmla="*/ 87233 h 872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7130" h="872328">
                  <a:moveTo>
                    <a:pt x="0" y="87233"/>
                  </a:moveTo>
                  <a:cubicBezTo>
                    <a:pt x="0" y="39056"/>
                    <a:pt x="39056" y="0"/>
                    <a:pt x="87233" y="0"/>
                  </a:cubicBezTo>
                  <a:lnTo>
                    <a:pt x="1479897" y="0"/>
                  </a:lnTo>
                  <a:cubicBezTo>
                    <a:pt x="1528074" y="0"/>
                    <a:pt x="1567130" y="39056"/>
                    <a:pt x="1567130" y="87233"/>
                  </a:cubicBezTo>
                  <a:lnTo>
                    <a:pt x="1567130" y="785095"/>
                  </a:lnTo>
                  <a:cubicBezTo>
                    <a:pt x="1567130" y="833272"/>
                    <a:pt x="1528074" y="872328"/>
                    <a:pt x="1479897" y="872328"/>
                  </a:cubicBezTo>
                  <a:lnTo>
                    <a:pt x="87233" y="872328"/>
                  </a:lnTo>
                  <a:cubicBezTo>
                    <a:pt x="39056" y="872328"/>
                    <a:pt x="0" y="833272"/>
                    <a:pt x="0" y="785095"/>
                  </a:cubicBezTo>
                  <a:lnTo>
                    <a:pt x="0" y="87233"/>
                  </a:lnTo>
                  <a:close/>
                </a:path>
              </a:pathLst>
            </a:custGeom>
            <a:solidFill>
              <a:schemeClr val="accent3">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3490" tIns="46505" rIns="53490" bIns="46505" numCol="1" spcCol="1270" anchor="ctr" anchorCtr="0">
              <a:noAutofit/>
            </a:bodyPr>
            <a:lstStyle/>
            <a:p>
              <a:pPr lvl="0" algn="ctr" defTabSz="488950">
                <a:lnSpc>
                  <a:spcPct val="90000"/>
                </a:lnSpc>
                <a:spcBef>
                  <a:spcPct val="0"/>
                </a:spcBef>
                <a:spcAft>
                  <a:spcPct val="35000"/>
                </a:spcAft>
              </a:pPr>
              <a:r>
                <a:rPr lang="ru-RU" sz="1400" kern="1200" dirty="0">
                  <a:solidFill>
                    <a:schemeClr val="bg1"/>
                  </a:solidFill>
                  <a:latin typeface="Arial" charset="0"/>
                </a:rPr>
                <a:t>Разработать систему контроля за упаковкой боковин</a:t>
              </a:r>
              <a:endParaRPr lang="ru-RU" sz="1400" kern="1200" dirty="0">
                <a:solidFill>
                  <a:schemeClr val="bg1"/>
                </a:solidFill>
              </a:endParaRPr>
            </a:p>
          </p:txBody>
        </p:sp>
        <p:sp>
          <p:nvSpPr>
            <p:cNvPr id="18" name="Полилиния 17"/>
            <p:cNvSpPr/>
            <p:nvPr/>
          </p:nvSpPr>
          <p:spPr>
            <a:xfrm>
              <a:off x="7196166" y="3983634"/>
              <a:ext cx="1731408" cy="872328"/>
            </a:xfrm>
            <a:custGeom>
              <a:avLst/>
              <a:gdLst>
                <a:gd name="connsiteX0" fmla="*/ 0 w 1567130"/>
                <a:gd name="connsiteY0" fmla="*/ 87233 h 872328"/>
                <a:gd name="connsiteX1" fmla="*/ 87233 w 1567130"/>
                <a:gd name="connsiteY1" fmla="*/ 0 h 872328"/>
                <a:gd name="connsiteX2" fmla="*/ 1479897 w 1567130"/>
                <a:gd name="connsiteY2" fmla="*/ 0 h 872328"/>
                <a:gd name="connsiteX3" fmla="*/ 1567130 w 1567130"/>
                <a:gd name="connsiteY3" fmla="*/ 87233 h 872328"/>
                <a:gd name="connsiteX4" fmla="*/ 1567130 w 1567130"/>
                <a:gd name="connsiteY4" fmla="*/ 785095 h 872328"/>
                <a:gd name="connsiteX5" fmla="*/ 1479897 w 1567130"/>
                <a:gd name="connsiteY5" fmla="*/ 872328 h 872328"/>
                <a:gd name="connsiteX6" fmla="*/ 87233 w 1567130"/>
                <a:gd name="connsiteY6" fmla="*/ 872328 h 872328"/>
                <a:gd name="connsiteX7" fmla="*/ 0 w 1567130"/>
                <a:gd name="connsiteY7" fmla="*/ 785095 h 872328"/>
                <a:gd name="connsiteX8" fmla="*/ 0 w 1567130"/>
                <a:gd name="connsiteY8" fmla="*/ 87233 h 872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7130" h="872328">
                  <a:moveTo>
                    <a:pt x="0" y="87233"/>
                  </a:moveTo>
                  <a:cubicBezTo>
                    <a:pt x="0" y="39056"/>
                    <a:pt x="39056" y="0"/>
                    <a:pt x="87233" y="0"/>
                  </a:cubicBezTo>
                  <a:lnTo>
                    <a:pt x="1479897" y="0"/>
                  </a:lnTo>
                  <a:cubicBezTo>
                    <a:pt x="1528074" y="0"/>
                    <a:pt x="1567130" y="39056"/>
                    <a:pt x="1567130" y="87233"/>
                  </a:cubicBezTo>
                  <a:lnTo>
                    <a:pt x="1567130" y="785095"/>
                  </a:lnTo>
                  <a:cubicBezTo>
                    <a:pt x="1567130" y="833272"/>
                    <a:pt x="1528074" y="872328"/>
                    <a:pt x="1479897" y="872328"/>
                  </a:cubicBezTo>
                  <a:lnTo>
                    <a:pt x="87233" y="872328"/>
                  </a:lnTo>
                  <a:cubicBezTo>
                    <a:pt x="39056" y="872328"/>
                    <a:pt x="0" y="833272"/>
                    <a:pt x="0" y="785095"/>
                  </a:cubicBezTo>
                  <a:lnTo>
                    <a:pt x="0" y="87233"/>
                  </a:lnTo>
                  <a:close/>
                </a:path>
              </a:pathLst>
            </a:custGeom>
            <a:solidFill>
              <a:schemeClr val="accent3">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3490" tIns="46505" rIns="53490" bIns="46505" numCol="1" spcCol="1270" anchor="ctr" anchorCtr="0">
              <a:noAutofit/>
            </a:bodyPr>
            <a:lstStyle/>
            <a:p>
              <a:pPr lvl="0" algn="ctr" defTabSz="488950">
                <a:lnSpc>
                  <a:spcPct val="90000"/>
                </a:lnSpc>
                <a:spcBef>
                  <a:spcPct val="0"/>
                </a:spcBef>
                <a:spcAft>
                  <a:spcPct val="35000"/>
                </a:spcAft>
              </a:pPr>
              <a:r>
                <a:rPr lang="ru-RU" sz="1200" dirty="0">
                  <a:solidFill>
                    <a:schemeClr val="bg1"/>
                  </a:solidFill>
                  <a:latin typeface="Arial" charset="0"/>
                </a:rPr>
                <a:t>Разработать</a:t>
              </a:r>
              <a:r>
                <a:rPr lang="ru-RU" sz="1200" kern="1200" dirty="0">
                  <a:solidFill>
                    <a:schemeClr val="bg1"/>
                  </a:solidFill>
                  <a:latin typeface="Arial" charset="0"/>
                </a:rPr>
                <a:t> упаковку, в которую невозможно положить 2 одинаковые боковины </a:t>
              </a:r>
              <a:endParaRPr lang="ru-RU" sz="1200" kern="1200" dirty="0">
                <a:solidFill>
                  <a:schemeClr val="bg1"/>
                </a:solidFill>
              </a:endParaRPr>
            </a:p>
          </p:txBody>
        </p:sp>
      </p:grpSp>
    </p:spTree>
    <p:extLst>
      <p:ext uri="{BB962C8B-B14F-4D97-AF65-F5344CB8AC3E}">
        <p14:creationId xmlns:p14="http://schemas.microsoft.com/office/powerpoint/2010/main" val="336220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«3 типа решений»</a:t>
            </a:r>
          </a:p>
        </p:txBody>
      </p:sp>
      <p:sp>
        <p:nvSpPr>
          <p:cNvPr id="3" name="Номер слайда 2"/>
          <p:cNvSpPr>
            <a:spLocks noGrp="1"/>
          </p:cNvSpPr>
          <p:nvPr>
            <p:ph type="sldNum" sz="quarter" idx="12"/>
          </p:nvPr>
        </p:nvSpPr>
        <p:spPr/>
        <p:txBody>
          <a:bodyPr/>
          <a:lstStyle/>
          <a:p>
            <a:fld id="{C33C34FD-A43B-634A-9B8C-9626670F7CE8}" type="slidenum">
              <a:rPr lang="en-US" smtClean="0"/>
              <a:pPr/>
              <a:t>77</a:t>
            </a:fld>
            <a:endParaRPr lang="en-US"/>
          </a:p>
        </p:txBody>
      </p:sp>
      <p:sp>
        <p:nvSpPr>
          <p:cNvPr id="4" name="TextBox 3"/>
          <p:cNvSpPr txBox="1"/>
          <p:nvPr/>
        </p:nvSpPr>
        <p:spPr>
          <a:xfrm>
            <a:off x="1016000" y="1633930"/>
            <a:ext cx="7408114" cy="4478149"/>
          </a:xfrm>
          <a:prstGeom prst="rect">
            <a:avLst/>
          </a:prstGeom>
          <a:noFill/>
        </p:spPr>
        <p:txBody>
          <a:bodyPr wrap="square" rtlCol="0">
            <a:spAutoFit/>
          </a:bodyPr>
          <a:lstStyle/>
          <a:p>
            <a:pPr>
              <a:spcBef>
                <a:spcPts val="1200"/>
              </a:spcBef>
            </a:pPr>
            <a:r>
              <a:rPr lang="ru-RU" sz="2400" b="1" dirty="0">
                <a:solidFill>
                  <a:schemeClr val="tx2"/>
                </a:solidFill>
              </a:rPr>
              <a:t>Работа в группах</a:t>
            </a:r>
          </a:p>
          <a:p>
            <a:pPr marL="342900" indent="-342900">
              <a:spcBef>
                <a:spcPts val="1200"/>
              </a:spcBef>
              <a:buFont typeface="Arial" panose="020B0604020202020204" pitchFamily="34" charset="0"/>
              <a:buChar char="•"/>
            </a:pPr>
            <a:r>
              <a:rPr lang="ru-RU" sz="2400" dirty="0"/>
              <a:t>Для выявленной корневой причины своей проблемы сформулируйте 3 типа решений:</a:t>
            </a:r>
          </a:p>
          <a:p>
            <a:pPr marL="800100" lvl="1" indent="-342900">
              <a:spcBef>
                <a:spcPts val="600"/>
              </a:spcBef>
              <a:buFont typeface="Arial" panose="020B0604020202020204" pitchFamily="34" charset="0"/>
              <a:buChar char="•"/>
            </a:pPr>
            <a:r>
              <a:rPr lang="ru-RU" sz="2400" i="1" dirty="0" smtClean="0"/>
              <a:t>Коррекция</a:t>
            </a:r>
            <a:endParaRPr lang="ru-RU" sz="2400" i="1" dirty="0"/>
          </a:p>
          <a:p>
            <a:pPr marL="800100" lvl="1" indent="-342900">
              <a:buFont typeface="Arial" panose="020B0604020202020204" pitchFamily="34" charset="0"/>
              <a:buChar char="•"/>
            </a:pPr>
            <a:r>
              <a:rPr lang="ru-RU" sz="2400" i="1" dirty="0" smtClean="0"/>
              <a:t>Корректирующие действия (3-4)</a:t>
            </a:r>
            <a:endParaRPr lang="ru-RU" sz="2400" i="1" dirty="0"/>
          </a:p>
          <a:p>
            <a:pPr marL="800100" lvl="1" indent="-342900">
              <a:buFont typeface="Arial" panose="020B0604020202020204" pitchFamily="34" charset="0"/>
              <a:buChar char="•"/>
            </a:pPr>
            <a:r>
              <a:rPr lang="ru-RU" sz="2400" i="1" dirty="0" smtClean="0"/>
              <a:t>Предупреждающие действия</a:t>
            </a:r>
            <a:endParaRPr lang="ru-RU" sz="2400" i="1" dirty="0"/>
          </a:p>
          <a:p>
            <a:pPr marL="342900" indent="-342900">
              <a:spcBef>
                <a:spcPts val="1200"/>
              </a:spcBef>
              <a:buFont typeface="Arial" panose="020B0604020202020204" pitchFamily="34" charset="0"/>
              <a:buChar char="•"/>
            </a:pPr>
            <a:r>
              <a:rPr lang="ru-RU" sz="2400" dirty="0"/>
              <a:t>Запишите свои варианты на лист </a:t>
            </a:r>
            <a:r>
              <a:rPr lang="ru-RU" sz="2400" dirty="0" err="1"/>
              <a:t>флип-чарта</a:t>
            </a:r>
            <a:endParaRPr lang="ru-RU" sz="2400" dirty="0"/>
          </a:p>
          <a:p>
            <a:pPr marL="342900" indent="-342900">
              <a:spcBef>
                <a:spcPts val="1200"/>
              </a:spcBef>
              <a:buFont typeface="Arial" panose="020B0604020202020204" pitchFamily="34" charset="0"/>
              <a:buChar char="•"/>
            </a:pPr>
            <a:r>
              <a:rPr lang="ru-RU" sz="2400" dirty="0"/>
              <a:t>Представьте результат работы группы остальным участникам</a:t>
            </a:r>
          </a:p>
          <a:p>
            <a:pPr>
              <a:spcBef>
                <a:spcPts val="1200"/>
              </a:spcBef>
            </a:pPr>
            <a:r>
              <a:rPr lang="ru-RU" sz="2400" b="1" dirty="0">
                <a:solidFill>
                  <a:schemeClr val="tx2"/>
                </a:solidFill>
              </a:rPr>
              <a:t>Время на работу – 15 минут</a:t>
            </a:r>
          </a:p>
        </p:txBody>
      </p:sp>
    </p:spTree>
    <p:extLst>
      <p:ext uri="{BB962C8B-B14F-4D97-AF65-F5344CB8AC3E}">
        <p14:creationId xmlns:p14="http://schemas.microsoft.com/office/powerpoint/2010/main" val="158494358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Барьеры мышления</a:t>
            </a:r>
            <a:endParaRPr lang="ru-RU" dirty="0"/>
          </a:p>
        </p:txBody>
      </p:sp>
      <p:sp>
        <p:nvSpPr>
          <p:cNvPr id="3" name="Номер слайда 2"/>
          <p:cNvSpPr>
            <a:spLocks noGrp="1"/>
          </p:cNvSpPr>
          <p:nvPr>
            <p:ph type="sldNum" sz="quarter" idx="12"/>
          </p:nvPr>
        </p:nvSpPr>
        <p:spPr/>
        <p:txBody>
          <a:bodyPr/>
          <a:lstStyle/>
          <a:p>
            <a:fld id="{C33C34FD-A43B-634A-9B8C-9626670F7CE8}" type="slidenum">
              <a:rPr lang="en-US" smtClean="0"/>
              <a:pPr/>
              <a:t>78</a:t>
            </a:fld>
            <a:endParaRPr lang="en-US"/>
          </a:p>
        </p:txBody>
      </p:sp>
      <p:pic>
        <p:nvPicPr>
          <p:cNvPr id="77826" name="Picture 2" descr="C:\Users\Кариша\Desktop\Russia E Il fiume Civil' affluente del Volga.JPG"/>
          <p:cNvPicPr>
            <a:picLocks noChangeAspect="1" noChangeArrowheads="1"/>
          </p:cNvPicPr>
          <p:nvPr/>
        </p:nvPicPr>
        <p:blipFill>
          <a:blip r:embed="rId3"/>
          <a:srcRect/>
          <a:stretch>
            <a:fillRect/>
          </a:stretch>
        </p:blipFill>
        <p:spPr bwMode="auto">
          <a:xfrm>
            <a:off x="242387" y="1468438"/>
            <a:ext cx="8659227" cy="3452858"/>
          </a:xfrm>
          <a:prstGeom prst="rect">
            <a:avLst/>
          </a:prstGeom>
          <a:noFill/>
        </p:spPr>
      </p:pic>
    </p:spTree>
    <p:extLst>
      <p:ext uri="{BB962C8B-B14F-4D97-AF65-F5344CB8AC3E}">
        <p14:creationId xmlns:p14="http://schemas.microsoft.com/office/powerpoint/2010/main" val="179445149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Видеоролик</a:t>
            </a:r>
            <a:endParaRPr lang="ru-RU" dirty="0"/>
          </a:p>
        </p:txBody>
      </p:sp>
      <p:sp>
        <p:nvSpPr>
          <p:cNvPr id="3" name="Номер слайда 2"/>
          <p:cNvSpPr>
            <a:spLocks noGrp="1"/>
          </p:cNvSpPr>
          <p:nvPr>
            <p:ph type="sldNum" sz="quarter" idx="12"/>
          </p:nvPr>
        </p:nvSpPr>
        <p:spPr/>
        <p:txBody>
          <a:bodyPr/>
          <a:lstStyle/>
          <a:p>
            <a:fld id="{C33C34FD-A43B-634A-9B8C-9626670F7CE8}" type="slidenum">
              <a:rPr lang="en-US" smtClean="0"/>
              <a:pPr/>
              <a:t>79</a:t>
            </a:fld>
            <a:endParaRPr lang="en-US"/>
          </a:p>
        </p:txBody>
      </p:sp>
      <p:sp>
        <p:nvSpPr>
          <p:cNvPr id="4" name="Прямоугольник 3"/>
          <p:cNvSpPr/>
          <p:nvPr/>
        </p:nvSpPr>
        <p:spPr>
          <a:xfrm>
            <a:off x="457200" y="2211947"/>
            <a:ext cx="7927170" cy="1200329"/>
          </a:xfrm>
          <a:prstGeom prst="rect">
            <a:avLst/>
          </a:prstGeom>
        </p:spPr>
        <p:txBody>
          <a:bodyPr wrap="none">
            <a:spAutoFit/>
          </a:bodyPr>
          <a:lstStyle/>
          <a:p>
            <a:r>
              <a:rPr lang="ru-RU" sz="2400" dirty="0">
                <a:latin typeface="Microsoft Sans Serif" panose="020B0604020202020204" pitchFamily="34" charset="0"/>
                <a:ea typeface="Microsoft Sans Serif" panose="020B0604020202020204" pitchFamily="34" charset="0"/>
                <a:cs typeface="Times New Roman" panose="02020603050405020304" pitchFamily="18" charset="0"/>
              </a:rPr>
              <a:t>Никто не хочет ходить по </a:t>
            </a:r>
            <a:r>
              <a:rPr lang="ru-RU" sz="2400" dirty="0" smtClean="0">
                <a:latin typeface="Microsoft Sans Serif" panose="020B0604020202020204" pitchFamily="34" charset="0"/>
                <a:ea typeface="Microsoft Sans Serif" panose="020B0604020202020204" pitchFamily="34" charset="0"/>
                <a:cs typeface="Times New Roman" panose="02020603050405020304" pitchFamily="18" charset="0"/>
              </a:rPr>
              <a:t>снегу</a:t>
            </a:r>
          </a:p>
          <a:p>
            <a:endParaRPr lang="ru-RU" sz="2400" dirty="0">
              <a:latin typeface="Microsoft Sans Serif" panose="020B0604020202020204" pitchFamily="34" charset="0"/>
              <a:cs typeface="Times New Roman" panose="02020603050405020304" pitchFamily="18" charset="0"/>
            </a:endParaRPr>
          </a:p>
          <a:p>
            <a:r>
              <a:rPr lang="ru-RU" sz="2400" i="1" dirty="0"/>
              <a:t>Что происходит?</a:t>
            </a:r>
            <a:r>
              <a:rPr lang="ru-RU" sz="2400" b="1" i="1" dirty="0"/>
              <a:t> </a:t>
            </a:r>
            <a:r>
              <a:rPr lang="ru-RU" sz="2400" i="1" dirty="0"/>
              <a:t>Из-за чего?</a:t>
            </a:r>
            <a:r>
              <a:rPr lang="ru-RU" sz="2400" b="1" i="1" dirty="0"/>
              <a:t> </a:t>
            </a:r>
            <a:r>
              <a:rPr lang="ru-RU" sz="2400" i="1" dirty="0"/>
              <a:t>Как это работает у нас?</a:t>
            </a:r>
            <a:endParaRPr lang="ru-RU" sz="2400" dirty="0"/>
          </a:p>
        </p:txBody>
      </p:sp>
    </p:spTree>
    <p:extLst>
      <p:ext uri="{BB962C8B-B14F-4D97-AF65-F5344CB8AC3E}">
        <p14:creationId xmlns:p14="http://schemas.microsoft.com/office/powerpoint/2010/main" val="25053035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Признаки системы</a:t>
            </a:r>
          </a:p>
        </p:txBody>
      </p:sp>
      <p:sp>
        <p:nvSpPr>
          <p:cNvPr id="3" name="Номер слайда 2"/>
          <p:cNvSpPr>
            <a:spLocks noGrp="1"/>
          </p:cNvSpPr>
          <p:nvPr>
            <p:ph type="sldNum" sz="quarter" idx="12"/>
          </p:nvPr>
        </p:nvSpPr>
        <p:spPr/>
        <p:txBody>
          <a:bodyPr/>
          <a:lstStyle/>
          <a:p>
            <a:fld id="{C33C34FD-A43B-634A-9B8C-9626670F7CE8}" type="slidenum">
              <a:rPr lang="en-US" smtClean="0"/>
              <a:pPr/>
              <a:t>8</a:t>
            </a:fld>
            <a:endParaRPr lang="en-US"/>
          </a:p>
        </p:txBody>
      </p:sp>
      <p:pic>
        <p:nvPicPr>
          <p:cNvPr id="4" name="Рисунок 3"/>
          <p:cNvPicPr/>
          <p:nvPr/>
        </p:nvPicPr>
        <p:blipFill>
          <a:blip r:embed="rId2" cstate="print">
            <a:extLst>
              <a:ext uri="{28A0092B-C50C-407E-A947-70E740481C1C}">
                <a14:useLocalDpi xmlns:a14="http://schemas.microsoft.com/office/drawing/2010/main"/>
              </a:ext>
            </a:extLst>
          </a:blip>
          <a:stretch>
            <a:fillRect/>
          </a:stretch>
        </p:blipFill>
        <p:spPr>
          <a:xfrm>
            <a:off x="181505" y="2103438"/>
            <a:ext cx="4286627" cy="3034618"/>
          </a:xfrm>
          <a:prstGeom prst="rect">
            <a:avLst/>
          </a:prstGeom>
        </p:spPr>
      </p:pic>
      <p:sp>
        <p:nvSpPr>
          <p:cNvPr id="5" name="TextBox 4"/>
          <p:cNvSpPr txBox="1"/>
          <p:nvPr/>
        </p:nvSpPr>
        <p:spPr>
          <a:xfrm>
            <a:off x="4468132" y="3038564"/>
            <a:ext cx="5410200" cy="1508105"/>
          </a:xfrm>
          <a:prstGeom prst="rect">
            <a:avLst/>
          </a:prstGeom>
          <a:noFill/>
        </p:spPr>
        <p:txBody>
          <a:bodyPr wrap="square" rtlCol="0">
            <a:spAutoFit/>
          </a:bodyPr>
          <a:lstStyle/>
          <a:p>
            <a:pPr marL="342900" indent="-342900">
              <a:spcBef>
                <a:spcPts val="1200"/>
              </a:spcBef>
              <a:buFont typeface="Arial" panose="020B0604020202020204" pitchFamily="34" charset="0"/>
              <a:buChar char="•"/>
            </a:pPr>
            <a:r>
              <a:rPr lang="ru-RU" sz="2400" dirty="0"/>
              <a:t>Взаимосвязь элементов</a:t>
            </a:r>
          </a:p>
          <a:p>
            <a:pPr marL="342900" indent="-342900">
              <a:spcBef>
                <a:spcPts val="1200"/>
              </a:spcBef>
              <a:buFont typeface="Arial" panose="020B0604020202020204" pitchFamily="34" charset="0"/>
              <a:buChar char="•"/>
            </a:pPr>
            <a:r>
              <a:rPr lang="ru-RU" sz="2400" dirty="0"/>
              <a:t>Целостность</a:t>
            </a:r>
          </a:p>
          <a:p>
            <a:pPr marL="342900" indent="-342900">
              <a:spcBef>
                <a:spcPts val="1200"/>
              </a:spcBef>
              <a:buFont typeface="Arial" panose="020B0604020202020204" pitchFamily="34" charset="0"/>
              <a:buChar char="•"/>
            </a:pPr>
            <a:r>
              <a:rPr lang="ru-RU" sz="2400" dirty="0"/>
              <a:t>Связь с внешней средой</a:t>
            </a:r>
          </a:p>
        </p:txBody>
      </p:sp>
      <p:sp>
        <p:nvSpPr>
          <p:cNvPr id="6" name="TextBox 5"/>
          <p:cNvSpPr txBox="1"/>
          <p:nvPr/>
        </p:nvSpPr>
        <p:spPr>
          <a:xfrm>
            <a:off x="346363" y="3561783"/>
            <a:ext cx="1697223" cy="461665"/>
          </a:xfrm>
          <a:prstGeom prst="rect">
            <a:avLst/>
          </a:prstGeom>
          <a:noFill/>
        </p:spPr>
        <p:txBody>
          <a:bodyPr wrap="square" rtlCol="0">
            <a:spAutoFit/>
          </a:bodyPr>
          <a:lstStyle/>
          <a:p>
            <a:r>
              <a:rPr lang="ru-RU" sz="2400" b="1" dirty="0">
                <a:solidFill>
                  <a:schemeClr val="tx2"/>
                </a:solidFill>
              </a:rPr>
              <a:t>ВХОД</a:t>
            </a:r>
            <a:endParaRPr lang="ru-RU" b="1" dirty="0">
              <a:solidFill>
                <a:schemeClr val="tx2"/>
              </a:solidFill>
            </a:endParaRPr>
          </a:p>
        </p:txBody>
      </p:sp>
    </p:spTree>
    <p:extLst>
      <p:ext uri="{BB962C8B-B14F-4D97-AF65-F5344CB8AC3E}">
        <p14:creationId xmlns:p14="http://schemas.microsoft.com/office/powerpoint/2010/main" val="197051949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«Задачи»</a:t>
            </a:r>
          </a:p>
        </p:txBody>
      </p:sp>
      <p:sp>
        <p:nvSpPr>
          <p:cNvPr id="3" name="Номер слайда 2"/>
          <p:cNvSpPr>
            <a:spLocks noGrp="1"/>
          </p:cNvSpPr>
          <p:nvPr>
            <p:ph type="sldNum" sz="quarter" idx="12"/>
          </p:nvPr>
        </p:nvSpPr>
        <p:spPr/>
        <p:txBody>
          <a:bodyPr/>
          <a:lstStyle/>
          <a:p>
            <a:fld id="{C33C34FD-A43B-634A-9B8C-9626670F7CE8}" type="slidenum">
              <a:rPr lang="en-US" smtClean="0"/>
              <a:pPr/>
              <a:t>80</a:t>
            </a:fld>
            <a:endParaRPr lang="en-US"/>
          </a:p>
        </p:txBody>
      </p:sp>
      <p:sp>
        <p:nvSpPr>
          <p:cNvPr id="4" name="TextBox 3"/>
          <p:cNvSpPr txBox="1"/>
          <p:nvPr/>
        </p:nvSpPr>
        <p:spPr>
          <a:xfrm>
            <a:off x="1016000" y="2200002"/>
            <a:ext cx="7408114" cy="3293209"/>
          </a:xfrm>
          <a:prstGeom prst="rect">
            <a:avLst/>
          </a:prstGeom>
          <a:noFill/>
        </p:spPr>
        <p:txBody>
          <a:bodyPr wrap="square" rtlCol="0">
            <a:spAutoFit/>
          </a:bodyPr>
          <a:lstStyle/>
          <a:p>
            <a:pPr>
              <a:spcBef>
                <a:spcPts val="1200"/>
              </a:spcBef>
            </a:pPr>
            <a:r>
              <a:rPr lang="ru-RU" sz="2400" b="1" dirty="0">
                <a:solidFill>
                  <a:schemeClr val="tx2"/>
                </a:solidFill>
              </a:rPr>
              <a:t>Индивидуальная работа</a:t>
            </a:r>
          </a:p>
          <a:p>
            <a:pPr marL="342900" indent="-342900">
              <a:spcBef>
                <a:spcPts val="1200"/>
              </a:spcBef>
              <a:buFont typeface="Arial" panose="020B0604020202020204" pitchFamily="34" charset="0"/>
              <a:buChar char="•"/>
            </a:pPr>
            <a:r>
              <a:rPr lang="ru-RU" sz="2400" dirty="0"/>
              <a:t>Изучите условие задачи</a:t>
            </a:r>
          </a:p>
          <a:p>
            <a:pPr marL="342900" indent="-342900">
              <a:spcBef>
                <a:spcPts val="1200"/>
              </a:spcBef>
              <a:buFont typeface="Arial" panose="020B0604020202020204" pitchFamily="34" charset="0"/>
              <a:buChar char="•"/>
            </a:pPr>
            <a:r>
              <a:rPr lang="ru-RU" sz="2400" dirty="0"/>
              <a:t>Запишите на лист вариант решения, покажите тренеру</a:t>
            </a:r>
          </a:p>
          <a:p>
            <a:pPr marL="342900" indent="-342900">
              <a:spcBef>
                <a:spcPts val="1200"/>
              </a:spcBef>
              <a:buFont typeface="Arial" panose="020B0604020202020204" pitchFamily="34" charset="0"/>
              <a:buChar char="•"/>
            </a:pPr>
            <a:r>
              <a:rPr lang="ru-RU" sz="2400" dirty="0"/>
              <a:t>Во время работы фиксируйте в рабочей тетради, что помогло вам решить задачу</a:t>
            </a:r>
          </a:p>
          <a:p>
            <a:pPr>
              <a:spcBef>
                <a:spcPts val="1200"/>
              </a:spcBef>
            </a:pPr>
            <a:r>
              <a:rPr lang="ru-RU" sz="2400" b="1" dirty="0">
                <a:solidFill>
                  <a:schemeClr val="tx2"/>
                </a:solidFill>
              </a:rPr>
              <a:t>Время на </a:t>
            </a:r>
            <a:r>
              <a:rPr lang="ru-RU" sz="2400" b="1" dirty="0" smtClean="0">
                <a:solidFill>
                  <a:schemeClr val="tx2"/>
                </a:solidFill>
              </a:rPr>
              <a:t>задачу </a:t>
            </a:r>
            <a:r>
              <a:rPr lang="ru-RU" sz="2400" b="1" dirty="0">
                <a:solidFill>
                  <a:schemeClr val="tx2"/>
                </a:solidFill>
              </a:rPr>
              <a:t>– </a:t>
            </a:r>
            <a:r>
              <a:rPr lang="ru-RU" sz="2400" b="1" dirty="0" smtClean="0">
                <a:solidFill>
                  <a:schemeClr val="tx2"/>
                </a:solidFill>
              </a:rPr>
              <a:t>2 минуты</a:t>
            </a:r>
            <a:endParaRPr lang="ru-RU" sz="2400" b="1" dirty="0">
              <a:solidFill>
                <a:schemeClr val="tx2"/>
              </a:solidFill>
            </a:endParaRPr>
          </a:p>
        </p:txBody>
      </p:sp>
    </p:spTree>
    <p:extLst>
      <p:ext uri="{BB962C8B-B14F-4D97-AF65-F5344CB8AC3E}">
        <p14:creationId xmlns:p14="http://schemas.microsoft.com/office/powerpoint/2010/main" val="179445149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C33C34FD-A43B-634A-9B8C-9626670F7CE8}" type="slidenum">
              <a:rPr lang="en-US" smtClean="0"/>
              <a:pPr/>
              <a:t>81</a:t>
            </a:fld>
            <a:endParaRPr lang="en-US"/>
          </a:p>
        </p:txBody>
      </p:sp>
      <p:sp>
        <p:nvSpPr>
          <p:cNvPr id="5" name="Объект 2"/>
          <p:cNvSpPr>
            <a:spLocks noGrp="1"/>
          </p:cNvSpPr>
          <p:nvPr>
            <p:ph idx="4294967295"/>
          </p:nvPr>
        </p:nvSpPr>
        <p:spPr>
          <a:xfrm>
            <a:off x="0" y="2063930"/>
            <a:ext cx="9144000" cy="4020957"/>
          </a:xfrm>
        </p:spPr>
        <p:txBody>
          <a:bodyPr/>
          <a:lstStyle/>
          <a:p>
            <a:pPr marL="0" indent="0">
              <a:buNone/>
            </a:pPr>
            <a:endParaRPr lang="ru-RU" dirty="0"/>
          </a:p>
          <a:p>
            <a:pPr marL="0" indent="0" algn="ctr">
              <a:buNone/>
            </a:pPr>
            <a:r>
              <a:rPr lang="ru-RU" sz="9600" dirty="0"/>
              <a:t>100 = 102</a:t>
            </a:r>
          </a:p>
        </p:txBody>
      </p:sp>
      <p:sp>
        <p:nvSpPr>
          <p:cNvPr id="6" name="Заголовок 1"/>
          <p:cNvSpPr>
            <a:spLocks noGrp="1"/>
          </p:cNvSpPr>
          <p:nvPr>
            <p:ph type="title"/>
          </p:nvPr>
        </p:nvSpPr>
        <p:spPr>
          <a:xfrm>
            <a:off x="457200" y="274638"/>
            <a:ext cx="6365798" cy="1143000"/>
          </a:xfrm>
        </p:spPr>
        <p:txBody>
          <a:bodyPr>
            <a:normAutofit fontScale="90000"/>
          </a:bodyPr>
          <a:lstStyle/>
          <a:p>
            <a:r>
              <a:rPr lang="ru-RU" dirty="0"/>
              <a:t>Переместите 1 цифру так, чтобы равенство стало верным</a:t>
            </a:r>
          </a:p>
        </p:txBody>
      </p:sp>
    </p:spTree>
    <p:extLst>
      <p:ext uri="{BB962C8B-B14F-4D97-AF65-F5344CB8AC3E}">
        <p14:creationId xmlns:p14="http://schemas.microsoft.com/office/powerpoint/2010/main" val="31994038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 каком мы городе?</a:t>
            </a:r>
          </a:p>
        </p:txBody>
      </p:sp>
      <p:sp>
        <p:nvSpPr>
          <p:cNvPr id="4" name="Номер слайда 3"/>
          <p:cNvSpPr>
            <a:spLocks noGrp="1"/>
          </p:cNvSpPr>
          <p:nvPr>
            <p:ph type="sldNum" sz="quarter" idx="12"/>
          </p:nvPr>
        </p:nvSpPr>
        <p:spPr/>
        <p:txBody>
          <a:bodyPr/>
          <a:lstStyle/>
          <a:p>
            <a:fld id="{C33C34FD-A43B-634A-9B8C-9626670F7CE8}" type="slidenum">
              <a:rPr lang="en-US" smtClean="0"/>
              <a:pPr/>
              <a:t>82</a:t>
            </a:fld>
            <a:endParaRPr lang="en-US"/>
          </a:p>
        </p:txBody>
      </p:sp>
      <p:grpSp>
        <p:nvGrpSpPr>
          <p:cNvPr id="5" name="Group 3"/>
          <p:cNvGrpSpPr>
            <a:grpSpLocks/>
          </p:cNvGrpSpPr>
          <p:nvPr/>
        </p:nvGrpSpPr>
        <p:grpSpPr bwMode="auto">
          <a:xfrm>
            <a:off x="2033589" y="1754983"/>
            <a:ext cx="4751785" cy="3888581"/>
            <a:chOff x="1711" y="1155"/>
            <a:chExt cx="2666" cy="2547"/>
          </a:xfrm>
        </p:grpSpPr>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1" y="1155"/>
              <a:ext cx="2666" cy="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5"/>
            <p:cNvSpPr>
              <a:spLocks noChangeShapeType="1"/>
            </p:cNvSpPr>
            <p:nvPr/>
          </p:nvSpPr>
          <p:spPr bwMode="auto">
            <a:xfrm>
              <a:off x="3220" y="2273"/>
              <a:ext cx="0" cy="20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ru-RU" sz="1350"/>
            </a:p>
          </p:txBody>
        </p:sp>
      </p:grpSp>
    </p:spTree>
    <p:extLst>
      <p:ext uri="{BB962C8B-B14F-4D97-AF65-F5344CB8AC3E}">
        <p14:creationId xmlns:p14="http://schemas.microsoft.com/office/powerpoint/2010/main" val="412534171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Мост</a:t>
            </a:r>
          </a:p>
        </p:txBody>
      </p:sp>
      <p:sp>
        <p:nvSpPr>
          <p:cNvPr id="3" name="Объект 2"/>
          <p:cNvSpPr>
            <a:spLocks noGrp="1"/>
          </p:cNvSpPr>
          <p:nvPr>
            <p:ph idx="1"/>
          </p:nvPr>
        </p:nvSpPr>
        <p:spPr/>
        <p:txBody>
          <a:bodyPr>
            <a:noAutofit/>
          </a:bodyPr>
          <a:lstStyle/>
          <a:p>
            <a:pPr marL="0" indent="0" algn="just">
              <a:buNone/>
            </a:pPr>
            <a:r>
              <a:rPr lang="ru-RU" sz="2400" dirty="0"/>
              <a:t>На улице Парк-Стрит есть разводной мост над рекой. </a:t>
            </a:r>
          </a:p>
          <a:p>
            <a:pPr marL="0" indent="0" algn="just">
              <a:buNone/>
            </a:pPr>
            <a:r>
              <a:rPr lang="ru-RU" sz="2400" dirty="0"/>
              <a:t>Когда зажглись его предупредительные сигналы, </a:t>
            </a:r>
            <a:r>
              <a:rPr lang="ru-RU" sz="2400" dirty="0" err="1"/>
              <a:t>Кларенс</a:t>
            </a:r>
            <a:r>
              <a:rPr lang="ru-RU" sz="2400" dirty="0"/>
              <a:t> двигался в направлении этого моста. Опустились шлагбаумы, блокируя подъездной путь к мосту с обеих сторон. </a:t>
            </a:r>
            <a:r>
              <a:rPr lang="ru-RU" sz="2400" dirty="0" err="1"/>
              <a:t>Кларенс</a:t>
            </a:r>
            <a:r>
              <a:rPr lang="ru-RU" sz="2400" dirty="0"/>
              <a:t> проигнорировал это обстоятельство. </a:t>
            </a:r>
          </a:p>
          <a:p>
            <a:pPr marL="0" indent="0" algn="just">
              <a:buNone/>
            </a:pPr>
            <a:r>
              <a:rPr lang="ru-RU" sz="2400" dirty="0"/>
              <a:t>Мост развели, и </a:t>
            </a:r>
            <a:r>
              <a:rPr lang="ru-RU" sz="2400" dirty="0" err="1"/>
              <a:t>Кларенс</a:t>
            </a:r>
            <a:r>
              <a:rPr lang="ru-RU" sz="2400" dirty="0"/>
              <a:t> увеличил обороты двигателя и ускорил движение в сторону моста. Никакого столкновения не произошло.</a:t>
            </a:r>
          </a:p>
          <a:p>
            <a:pPr marL="0" indent="0">
              <a:buNone/>
            </a:pPr>
            <a:r>
              <a:rPr lang="ru-RU" sz="2400" b="1" dirty="0">
                <a:solidFill>
                  <a:schemeClr val="tx2"/>
                </a:solidFill>
              </a:rPr>
              <a:t>Почему?</a:t>
            </a:r>
          </a:p>
        </p:txBody>
      </p:sp>
      <p:sp>
        <p:nvSpPr>
          <p:cNvPr id="4" name="Номер слайда 3"/>
          <p:cNvSpPr>
            <a:spLocks noGrp="1"/>
          </p:cNvSpPr>
          <p:nvPr>
            <p:ph type="sldNum" sz="quarter" idx="12"/>
          </p:nvPr>
        </p:nvSpPr>
        <p:spPr/>
        <p:txBody>
          <a:bodyPr/>
          <a:lstStyle/>
          <a:p>
            <a:fld id="{C33C34FD-A43B-634A-9B8C-9626670F7CE8}" type="slidenum">
              <a:rPr lang="en-US" smtClean="0"/>
              <a:pPr/>
              <a:t>83</a:t>
            </a:fld>
            <a:endParaRPr lang="en-US"/>
          </a:p>
        </p:txBody>
      </p:sp>
    </p:spTree>
    <p:extLst>
      <p:ext uri="{BB962C8B-B14F-4D97-AF65-F5344CB8AC3E}">
        <p14:creationId xmlns:p14="http://schemas.microsoft.com/office/powerpoint/2010/main" val="341832062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C33C34FD-A43B-634A-9B8C-9626670F7CE8}" type="slidenum">
              <a:rPr lang="en-US" smtClean="0"/>
              <a:pPr/>
              <a:t>84</a:t>
            </a:fld>
            <a:endParaRPr lang="en-US"/>
          </a:p>
        </p:txBody>
      </p:sp>
      <p:grpSp>
        <p:nvGrpSpPr>
          <p:cNvPr id="8" name="Группа 7"/>
          <p:cNvGrpSpPr/>
          <p:nvPr/>
        </p:nvGrpSpPr>
        <p:grpSpPr>
          <a:xfrm>
            <a:off x="1420914" y="2619376"/>
            <a:ext cx="6029055" cy="1674328"/>
            <a:chOff x="2519364" y="2619376"/>
            <a:chExt cx="3888580" cy="1079897"/>
          </a:xfrm>
        </p:grpSpPr>
        <p:sp>
          <p:nvSpPr>
            <p:cNvPr id="5" name="Oval 3"/>
            <p:cNvSpPr>
              <a:spLocks noChangeArrowheads="1"/>
            </p:cNvSpPr>
            <p:nvPr/>
          </p:nvSpPr>
          <p:spPr bwMode="auto">
            <a:xfrm>
              <a:off x="2519364" y="2619376"/>
              <a:ext cx="1079897" cy="1079897"/>
            </a:xfrm>
            <a:prstGeom prst="ellipse">
              <a:avLst/>
            </a:prstGeom>
            <a:noFill/>
            <a:ln w="412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sz="1350"/>
            </a:p>
          </p:txBody>
        </p:sp>
        <p:sp>
          <p:nvSpPr>
            <p:cNvPr id="6" name="Oval 4"/>
            <p:cNvSpPr>
              <a:spLocks noChangeArrowheads="1"/>
            </p:cNvSpPr>
            <p:nvPr/>
          </p:nvSpPr>
          <p:spPr bwMode="auto">
            <a:xfrm>
              <a:off x="3924301" y="2619376"/>
              <a:ext cx="1079897" cy="1079897"/>
            </a:xfrm>
            <a:prstGeom prst="ellipse">
              <a:avLst/>
            </a:prstGeom>
            <a:noFill/>
            <a:ln w="412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sz="1350"/>
            </a:p>
          </p:txBody>
        </p:sp>
        <p:sp>
          <p:nvSpPr>
            <p:cNvPr id="7" name="Oval 5"/>
            <p:cNvSpPr>
              <a:spLocks noChangeArrowheads="1"/>
            </p:cNvSpPr>
            <p:nvPr/>
          </p:nvSpPr>
          <p:spPr bwMode="auto">
            <a:xfrm>
              <a:off x="5328047" y="2619376"/>
              <a:ext cx="1079897" cy="1079897"/>
            </a:xfrm>
            <a:prstGeom prst="ellipse">
              <a:avLst/>
            </a:prstGeom>
            <a:noFill/>
            <a:ln w="412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sz="1350"/>
            </a:p>
          </p:txBody>
        </p:sp>
      </p:grpSp>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135535906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 каком мы городе? Решение</a:t>
            </a:r>
          </a:p>
        </p:txBody>
      </p:sp>
      <p:sp>
        <p:nvSpPr>
          <p:cNvPr id="4" name="Номер слайда 3"/>
          <p:cNvSpPr>
            <a:spLocks noGrp="1"/>
          </p:cNvSpPr>
          <p:nvPr>
            <p:ph type="sldNum" sz="quarter" idx="12"/>
          </p:nvPr>
        </p:nvSpPr>
        <p:spPr/>
        <p:txBody>
          <a:bodyPr/>
          <a:lstStyle/>
          <a:p>
            <a:fld id="{C33C34FD-A43B-634A-9B8C-9626670F7CE8}" type="slidenum">
              <a:rPr lang="en-US" smtClean="0"/>
              <a:pPr/>
              <a:t>85</a:t>
            </a:fld>
            <a:endParaRPr lang="en-US"/>
          </a:p>
        </p:txBody>
      </p:sp>
      <p:grpSp>
        <p:nvGrpSpPr>
          <p:cNvPr id="5" name="Group 3"/>
          <p:cNvGrpSpPr>
            <a:grpSpLocks/>
          </p:cNvGrpSpPr>
          <p:nvPr/>
        </p:nvGrpSpPr>
        <p:grpSpPr bwMode="auto">
          <a:xfrm rot="5400000">
            <a:off x="2033589" y="2036169"/>
            <a:ext cx="4751785" cy="3888581"/>
            <a:chOff x="1711" y="1155"/>
            <a:chExt cx="2666" cy="2547"/>
          </a:xfrm>
        </p:grpSpPr>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1" y="1155"/>
              <a:ext cx="2666" cy="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5"/>
            <p:cNvSpPr>
              <a:spLocks noChangeShapeType="1"/>
            </p:cNvSpPr>
            <p:nvPr/>
          </p:nvSpPr>
          <p:spPr bwMode="auto">
            <a:xfrm>
              <a:off x="3220" y="2273"/>
              <a:ext cx="0" cy="20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ru-RU" sz="1350"/>
            </a:p>
          </p:txBody>
        </p:sp>
      </p:grpSp>
    </p:spTree>
    <p:extLst>
      <p:ext uri="{BB962C8B-B14F-4D97-AF65-F5344CB8AC3E}">
        <p14:creationId xmlns:p14="http://schemas.microsoft.com/office/powerpoint/2010/main" val="3326930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Принципы поиска новых идей</a:t>
            </a:r>
          </a:p>
        </p:txBody>
      </p:sp>
      <p:sp>
        <p:nvSpPr>
          <p:cNvPr id="4" name="Номер слайда 3"/>
          <p:cNvSpPr>
            <a:spLocks noGrp="1"/>
          </p:cNvSpPr>
          <p:nvPr>
            <p:ph type="sldNum" sz="quarter" idx="12"/>
          </p:nvPr>
        </p:nvSpPr>
        <p:spPr/>
        <p:txBody>
          <a:bodyPr/>
          <a:lstStyle/>
          <a:p>
            <a:fld id="{C33C34FD-A43B-634A-9B8C-9626670F7CE8}" type="slidenum">
              <a:rPr lang="en-US" smtClean="0"/>
              <a:pPr/>
              <a:t>86</a:t>
            </a:fld>
            <a:endParaRPr lang="en-US"/>
          </a:p>
        </p:txBody>
      </p:sp>
      <p:pic>
        <p:nvPicPr>
          <p:cNvPr id="7" name="Рисунок 6"/>
          <p:cNvPicPr>
            <a:picLocks noChangeAspect="1"/>
          </p:cNvPicPr>
          <p:nvPr/>
        </p:nvPicPr>
        <p:blipFill>
          <a:blip r:embed="rId3"/>
          <a:stretch>
            <a:fillRect/>
          </a:stretch>
        </p:blipFill>
        <p:spPr>
          <a:xfrm>
            <a:off x="386925" y="1602172"/>
            <a:ext cx="1344228" cy="1344228"/>
          </a:xfrm>
          <a:prstGeom prst="rect">
            <a:avLst/>
          </a:prstGeom>
          <a:effectLst>
            <a:outerShdw blurRad="50800" dist="38100" dir="2700000" algn="tl" rotWithShape="0">
              <a:prstClr val="black">
                <a:alpha val="40000"/>
              </a:prstClr>
            </a:outerShdw>
          </a:effectLst>
        </p:spPr>
      </p:pic>
      <p:pic>
        <p:nvPicPr>
          <p:cNvPr id="10" name="Рисунок 9"/>
          <p:cNvPicPr>
            <a:picLocks noChangeAspect="1"/>
          </p:cNvPicPr>
          <p:nvPr/>
        </p:nvPicPr>
        <p:blipFill>
          <a:blip r:embed="rId4"/>
          <a:stretch>
            <a:fillRect/>
          </a:stretch>
        </p:blipFill>
        <p:spPr>
          <a:xfrm>
            <a:off x="402402" y="4996922"/>
            <a:ext cx="1445874" cy="1445874"/>
          </a:xfrm>
          <a:prstGeom prst="rect">
            <a:avLst/>
          </a:prstGeom>
          <a:effectLst>
            <a:outerShdw blurRad="50800" dist="38100" dir="2700000" algn="tl" rotWithShape="0">
              <a:prstClr val="black">
                <a:alpha val="40000"/>
              </a:prstClr>
            </a:outerShdw>
          </a:effectLst>
        </p:spPr>
      </p:pic>
      <p:sp>
        <p:nvSpPr>
          <p:cNvPr id="13" name="Прямоугольник 12"/>
          <p:cNvSpPr/>
          <p:nvPr/>
        </p:nvSpPr>
        <p:spPr>
          <a:xfrm>
            <a:off x="3331875" y="3284048"/>
            <a:ext cx="5650759" cy="1231106"/>
          </a:xfrm>
          <a:prstGeom prst="rect">
            <a:avLst/>
          </a:prstGeom>
        </p:spPr>
        <p:txBody>
          <a:bodyPr wrap="square">
            <a:spAutoFit/>
          </a:bodyPr>
          <a:lstStyle/>
          <a:p>
            <a:r>
              <a:rPr lang="ru-RU" sz="2000" b="1" dirty="0">
                <a:solidFill>
                  <a:srgbClr val="000000"/>
                </a:solidFill>
              </a:rPr>
              <a:t>Чувствительность к слабым сигналам среды</a:t>
            </a:r>
          </a:p>
          <a:p>
            <a:pPr marL="285750" lvl="1" indent="-196850" defTabSz="357188">
              <a:buFont typeface="Arial" panose="020B0604020202020204" pitchFamily="34" charset="0"/>
              <a:buChar char="•"/>
            </a:pPr>
            <a:r>
              <a:rPr lang="ru-RU" dirty="0"/>
              <a:t>Замечайте реакции клиентов</a:t>
            </a:r>
          </a:p>
          <a:p>
            <a:pPr marL="285750" lvl="1" indent="-196850" defTabSz="357188">
              <a:buFont typeface="Arial" panose="020B0604020202020204" pitchFamily="34" charset="0"/>
              <a:buChar char="•"/>
            </a:pPr>
            <a:r>
              <a:rPr lang="ru-RU" dirty="0"/>
              <a:t>Ловите действия конкурентов</a:t>
            </a:r>
          </a:p>
          <a:p>
            <a:pPr marL="285750" lvl="1" indent="-196850" defTabSz="357188">
              <a:buFont typeface="Arial" panose="020B0604020202020204" pitchFamily="34" charset="0"/>
              <a:buChar char="•"/>
            </a:pPr>
            <a:r>
              <a:rPr lang="ru-RU" dirty="0"/>
              <a:t>Слушайте, смотрите, обращайте внимание</a:t>
            </a:r>
          </a:p>
        </p:txBody>
      </p:sp>
      <p:sp>
        <p:nvSpPr>
          <p:cNvPr id="16" name="Прямоугольник 15"/>
          <p:cNvSpPr/>
          <p:nvPr/>
        </p:nvSpPr>
        <p:spPr>
          <a:xfrm>
            <a:off x="1832799" y="1571021"/>
            <a:ext cx="5842600" cy="1231106"/>
          </a:xfrm>
          <a:prstGeom prst="rect">
            <a:avLst/>
          </a:prstGeom>
        </p:spPr>
        <p:txBody>
          <a:bodyPr wrap="square">
            <a:spAutoFit/>
          </a:bodyPr>
          <a:lstStyle/>
          <a:p>
            <a:r>
              <a:rPr lang="ru-RU" sz="2000" b="1" dirty="0">
                <a:solidFill>
                  <a:srgbClr val="000000"/>
                </a:solidFill>
              </a:rPr>
              <a:t>Контрастное представление информации</a:t>
            </a:r>
          </a:p>
          <a:p>
            <a:pPr marL="285750" lvl="1" indent="-196850" defTabSz="357188">
              <a:buFont typeface="Arial" panose="020B0604020202020204" pitchFamily="34" charset="0"/>
              <a:buChar char="•"/>
            </a:pPr>
            <a:r>
              <a:rPr lang="ru-RU" dirty="0"/>
              <a:t>Запишите на карточках </a:t>
            </a:r>
            <a:endParaRPr lang="ru-RU" sz="1600" dirty="0"/>
          </a:p>
          <a:p>
            <a:pPr marL="285750" lvl="1" indent="-196850" defTabSz="357188">
              <a:buFont typeface="Arial" panose="020B0604020202020204" pitchFamily="34" charset="0"/>
              <a:buChar char="•"/>
            </a:pPr>
            <a:r>
              <a:rPr lang="ru-RU" dirty="0"/>
              <a:t>Используйте разные цвета</a:t>
            </a:r>
          </a:p>
          <a:p>
            <a:pPr marL="285750" lvl="1" indent="-196850" defTabSz="357188">
              <a:buFont typeface="Arial" panose="020B0604020202020204" pitchFamily="34" charset="0"/>
              <a:buChar char="•"/>
            </a:pPr>
            <a:r>
              <a:rPr lang="ru-RU" dirty="0"/>
              <a:t>Визуализируйте, моделируйте</a:t>
            </a:r>
          </a:p>
        </p:txBody>
      </p:sp>
      <p:sp>
        <p:nvSpPr>
          <p:cNvPr id="18" name="Прямоугольник 17"/>
          <p:cNvSpPr/>
          <p:nvPr/>
        </p:nvSpPr>
        <p:spPr>
          <a:xfrm>
            <a:off x="1832799" y="4965807"/>
            <a:ext cx="4508656" cy="1508105"/>
          </a:xfrm>
          <a:prstGeom prst="rect">
            <a:avLst/>
          </a:prstGeom>
        </p:spPr>
        <p:txBody>
          <a:bodyPr wrap="square">
            <a:spAutoFit/>
          </a:bodyPr>
          <a:lstStyle/>
          <a:p>
            <a:r>
              <a:rPr lang="ru-RU" sz="2000" b="1" dirty="0">
                <a:solidFill>
                  <a:srgbClr val="000000"/>
                </a:solidFill>
              </a:rPr>
              <a:t>Действие!!! </a:t>
            </a:r>
            <a:endParaRPr lang="ru-RU" sz="2000" i="1" dirty="0"/>
          </a:p>
          <a:p>
            <a:pPr marL="285750" lvl="1" indent="-196850" defTabSz="357188">
              <a:buFont typeface="Arial" panose="020B0604020202020204" pitchFamily="34" charset="0"/>
              <a:buChar char="•"/>
            </a:pPr>
            <a:r>
              <a:rPr lang="ru-RU" dirty="0"/>
              <a:t>Задавайте вопросы</a:t>
            </a:r>
          </a:p>
          <a:p>
            <a:pPr marL="285750" lvl="1" indent="-196850" defTabSz="357188">
              <a:buFont typeface="Arial" panose="020B0604020202020204" pitchFamily="34" charset="0"/>
              <a:buChar char="•"/>
            </a:pPr>
            <a:r>
              <a:rPr lang="ru-RU" dirty="0"/>
              <a:t>Фиксируйте то, что уже наработано</a:t>
            </a:r>
          </a:p>
          <a:p>
            <a:pPr marL="285750" lvl="1" indent="-196850" defTabSz="357188">
              <a:buFont typeface="Arial" panose="020B0604020202020204" pitchFamily="34" charset="0"/>
              <a:buChar char="•"/>
            </a:pPr>
            <a:r>
              <a:rPr lang="ru-RU" dirty="0"/>
              <a:t>Перемещайте, комбинируйте</a:t>
            </a:r>
          </a:p>
          <a:p>
            <a:pPr marL="285750" lvl="1" indent="-196850" defTabSz="357188">
              <a:buFont typeface="Arial" panose="020B0604020202020204" pitchFamily="34" charset="0"/>
              <a:buChar char="•"/>
            </a:pPr>
            <a:r>
              <a:rPr lang="ru-RU" dirty="0"/>
              <a:t>Проверьте на практике</a:t>
            </a:r>
          </a:p>
        </p:txBody>
      </p:sp>
      <p:pic>
        <p:nvPicPr>
          <p:cNvPr id="8194" name="Picture 2" descr="http://what-does-the-bible-say.net/wp-content/uploads/2012/06/listening-ear.jpg"/>
          <p:cNvPicPr>
            <a:picLocks noChangeAspect="1" noChangeArrowheads="1"/>
          </p:cNvPicPr>
          <p:nvPr/>
        </p:nvPicPr>
        <p:blipFill rotWithShape="1">
          <a:blip r:embed="rId5">
            <a:extLst>
              <a:ext uri="{28A0092B-C50C-407E-A947-70E740481C1C}">
                <a14:useLocalDpi xmlns:a14="http://schemas.microsoft.com/office/drawing/2010/main" val="0"/>
              </a:ext>
            </a:extLst>
          </a:blip>
          <a:srcRect l="25491"/>
          <a:stretch/>
        </p:blipFill>
        <p:spPr bwMode="auto">
          <a:xfrm>
            <a:off x="1832799" y="3284048"/>
            <a:ext cx="1375932" cy="123110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570933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Преимущества группового поиска решений</a:t>
            </a:r>
          </a:p>
        </p:txBody>
      </p:sp>
      <p:sp>
        <p:nvSpPr>
          <p:cNvPr id="3" name="Номер слайда 2"/>
          <p:cNvSpPr>
            <a:spLocks noGrp="1"/>
          </p:cNvSpPr>
          <p:nvPr>
            <p:ph type="sldNum" sz="quarter" idx="12"/>
          </p:nvPr>
        </p:nvSpPr>
        <p:spPr/>
        <p:txBody>
          <a:bodyPr/>
          <a:lstStyle/>
          <a:p>
            <a:fld id="{C33C34FD-A43B-634A-9B8C-9626670F7CE8}" type="slidenum">
              <a:rPr lang="en-US" smtClean="0"/>
              <a:pPr/>
              <a:t>87</a:t>
            </a:fld>
            <a:endParaRPr lang="en-US"/>
          </a:p>
        </p:txBody>
      </p:sp>
      <p:sp>
        <p:nvSpPr>
          <p:cNvPr id="4" name="TextBox 3"/>
          <p:cNvSpPr txBox="1"/>
          <p:nvPr/>
        </p:nvSpPr>
        <p:spPr>
          <a:xfrm>
            <a:off x="524437" y="1707778"/>
            <a:ext cx="7879975" cy="4555093"/>
          </a:xfrm>
          <a:prstGeom prst="rect">
            <a:avLst/>
          </a:prstGeom>
          <a:noFill/>
        </p:spPr>
        <p:txBody>
          <a:bodyPr wrap="square" rtlCol="0">
            <a:spAutoFit/>
          </a:bodyPr>
          <a:lstStyle/>
          <a:p>
            <a:pPr marL="342900" indent="-342900">
              <a:spcBef>
                <a:spcPts val="1200"/>
              </a:spcBef>
              <a:buFont typeface="Arial" panose="020B0604020202020204" pitchFamily="34" charset="0"/>
              <a:buChar char="•"/>
            </a:pPr>
            <a:r>
              <a:rPr lang="ru-RU" sz="2400" dirty="0"/>
              <a:t>Группа может создать более детальное описание самой проблемы</a:t>
            </a:r>
          </a:p>
          <a:p>
            <a:pPr marL="342900" indent="-342900">
              <a:spcBef>
                <a:spcPts val="1200"/>
              </a:spcBef>
              <a:buFont typeface="Arial" panose="020B0604020202020204" pitchFamily="34" charset="0"/>
              <a:buChar char="•"/>
            </a:pPr>
            <a:r>
              <a:rPr lang="ru-RU" sz="2400" dirty="0"/>
              <a:t>Выработать большее количество альтернатив</a:t>
            </a:r>
          </a:p>
          <a:p>
            <a:pPr marL="342900" indent="-342900">
              <a:spcBef>
                <a:spcPts val="1200"/>
              </a:spcBef>
              <a:buFont typeface="Arial" panose="020B0604020202020204" pitchFamily="34" charset="0"/>
              <a:buChar char="•"/>
            </a:pPr>
            <a:r>
              <a:rPr lang="ru-RU" sz="2400" dirty="0"/>
              <a:t>Посмотреть на проблему с разных сторон</a:t>
            </a:r>
          </a:p>
          <a:p>
            <a:pPr marL="342900" indent="-342900">
              <a:spcBef>
                <a:spcPts val="1200"/>
              </a:spcBef>
              <a:buFont typeface="Arial" panose="020B0604020202020204" pitchFamily="34" charset="0"/>
              <a:buChar char="•"/>
            </a:pPr>
            <a:r>
              <a:rPr lang="ru-RU" sz="2400" dirty="0"/>
              <a:t>«Поместить» проблему и возможные решения в более широкий контекст</a:t>
            </a:r>
          </a:p>
          <a:p>
            <a:pPr marL="342900" indent="-342900">
              <a:spcBef>
                <a:spcPts val="1200"/>
              </a:spcBef>
              <a:buFont typeface="Arial" panose="020B0604020202020204" pitchFamily="34" charset="0"/>
              <a:buChar char="•"/>
            </a:pPr>
            <a:r>
              <a:rPr lang="ru-RU" sz="2400" dirty="0"/>
              <a:t>Повышается вовлеченность и чувство ответственности за решение</a:t>
            </a:r>
          </a:p>
          <a:p>
            <a:pPr marL="342900" indent="-342900">
              <a:spcBef>
                <a:spcPts val="1200"/>
              </a:spcBef>
              <a:buFont typeface="Arial" panose="020B0604020202020204" pitchFamily="34" charset="0"/>
              <a:buChar char="•"/>
            </a:pPr>
            <a:r>
              <a:rPr lang="ru-RU" sz="2400" dirty="0"/>
              <a:t>Повышается готовность участников реализовывать решение</a:t>
            </a:r>
          </a:p>
        </p:txBody>
      </p:sp>
    </p:spTree>
    <p:extLst>
      <p:ext uri="{BB962C8B-B14F-4D97-AF65-F5344CB8AC3E}">
        <p14:creationId xmlns:p14="http://schemas.microsoft.com/office/powerpoint/2010/main" val="123757164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Алгоритм группового решения проблемы</a:t>
            </a:r>
          </a:p>
        </p:txBody>
      </p:sp>
      <p:sp>
        <p:nvSpPr>
          <p:cNvPr id="3" name="Номер слайда 2"/>
          <p:cNvSpPr>
            <a:spLocks noGrp="1"/>
          </p:cNvSpPr>
          <p:nvPr>
            <p:ph type="sldNum" sz="quarter" idx="12"/>
          </p:nvPr>
        </p:nvSpPr>
        <p:spPr/>
        <p:txBody>
          <a:bodyPr/>
          <a:lstStyle/>
          <a:p>
            <a:fld id="{C33C34FD-A43B-634A-9B8C-9626670F7CE8}" type="slidenum">
              <a:rPr lang="en-US" smtClean="0"/>
              <a:pPr/>
              <a:t>88</a:t>
            </a:fld>
            <a:endParaRPr lang="en-US"/>
          </a:p>
        </p:txBody>
      </p:sp>
      <p:graphicFrame>
        <p:nvGraphicFramePr>
          <p:cNvPr id="4" name="Таблица 3"/>
          <p:cNvGraphicFramePr>
            <a:graphicFrameLocks noGrp="1"/>
          </p:cNvGraphicFramePr>
          <p:nvPr>
            <p:extLst>
              <p:ext uri="{D42A27DB-BD31-4B8C-83A1-F6EECF244321}">
                <p14:modId xmlns:p14="http://schemas.microsoft.com/office/powerpoint/2010/main" val="3813953519"/>
              </p:ext>
            </p:extLst>
          </p:nvPr>
        </p:nvGraphicFramePr>
        <p:xfrm>
          <a:off x="569257" y="1665943"/>
          <a:ext cx="8117542" cy="4546600"/>
        </p:xfrm>
        <a:graphic>
          <a:graphicData uri="http://schemas.openxmlformats.org/drawingml/2006/table">
            <a:tbl>
              <a:tblPr firstRow="1" bandRow="1">
                <a:tableStyleId>{5C22544A-7EE6-4342-B048-85BDC9FD1C3A}</a:tableStyleId>
              </a:tblPr>
              <a:tblGrid>
                <a:gridCol w="600637">
                  <a:extLst>
                    <a:ext uri="{9D8B030D-6E8A-4147-A177-3AD203B41FA5}">
                      <a16:colId xmlns="" xmlns:a16="http://schemas.microsoft.com/office/drawing/2014/main" val="20000"/>
                    </a:ext>
                  </a:extLst>
                </a:gridCol>
                <a:gridCol w="3267635">
                  <a:extLst>
                    <a:ext uri="{9D8B030D-6E8A-4147-A177-3AD203B41FA5}">
                      <a16:colId xmlns="" xmlns:a16="http://schemas.microsoft.com/office/drawing/2014/main" val="20001"/>
                    </a:ext>
                  </a:extLst>
                </a:gridCol>
                <a:gridCol w="4249270">
                  <a:extLst>
                    <a:ext uri="{9D8B030D-6E8A-4147-A177-3AD203B41FA5}">
                      <a16:colId xmlns="" xmlns:a16="http://schemas.microsoft.com/office/drawing/2014/main" val="20002"/>
                    </a:ext>
                  </a:extLst>
                </a:gridCol>
              </a:tblGrid>
              <a:tr h="370840">
                <a:tc>
                  <a:txBody>
                    <a:bodyPr/>
                    <a:lstStyle/>
                    <a:p>
                      <a:pPr algn="ctr"/>
                      <a:r>
                        <a:rPr lang="ru-RU" dirty="0"/>
                        <a:t>Шаг</a:t>
                      </a:r>
                    </a:p>
                  </a:txBody>
                  <a:tcPr/>
                </a:tc>
                <a:tc>
                  <a:txBody>
                    <a:bodyPr/>
                    <a:lstStyle/>
                    <a:p>
                      <a:pPr algn="ctr"/>
                      <a:r>
                        <a:rPr lang="ru-RU" dirty="0"/>
                        <a:t>Наименование</a:t>
                      </a:r>
                    </a:p>
                  </a:txBody>
                  <a:tcPr/>
                </a:tc>
                <a:tc>
                  <a:txBody>
                    <a:bodyPr/>
                    <a:lstStyle/>
                    <a:p>
                      <a:pPr algn="ctr"/>
                      <a:r>
                        <a:rPr lang="ru-RU" dirty="0"/>
                        <a:t>Содержание</a:t>
                      </a:r>
                    </a:p>
                  </a:txBody>
                  <a:tcPr/>
                </a:tc>
                <a:extLst>
                  <a:ext uri="{0D108BD9-81ED-4DB2-BD59-A6C34878D82A}">
                    <a16:rowId xmlns="" xmlns:a16="http://schemas.microsoft.com/office/drawing/2014/main" val="10000"/>
                  </a:ext>
                </a:extLst>
              </a:tr>
              <a:tr h="370840">
                <a:tc>
                  <a:txBody>
                    <a:bodyPr/>
                    <a:lstStyle/>
                    <a:p>
                      <a:pPr algn="ctr"/>
                      <a:r>
                        <a:rPr lang="ru-RU" dirty="0"/>
                        <a:t>1</a:t>
                      </a:r>
                    </a:p>
                  </a:txBody>
                  <a:tcPr anchor="ctr"/>
                </a:tc>
                <a:tc>
                  <a:txBody>
                    <a:bodyPr/>
                    <a:lstStyle/>
                    <a:p>
                      <a:r>
                        <a:rPr lang="ru-RU" dirty="0"/>
                        <a:t>Постановка проблемы</a:t>
                      </a:r>
                    </a:p>
                  </a:txBody>
                  <a:tcPr anchor="ctr"/>
                </a:tc>
                <a:tc>
                  <a:txBody>
                    <a:bodyPr/>
                    <a:lstStyle/>
                    <a:p>
                      <a:pPr marL="285750" indent="-285750">
                        <a:buFont typeface="Arial" panose="020B0604020202020204" pitchFamily="34" charset="0"/>
                        <a:buChar char="•"/>
                      </a:pPr>
                      <a:r>
                        <a:rPr lang="ru-RU" sz="1600" dirty="0"/>
                        <a:t>Четкое</a:t>
                      </a:r>
                      <a:r>
                        <a:rPr lang="ru-RU" sz="1600" baseline="0" dirty="0"/>
                        <a:t> и ясное формулирование проблемы</a:t>
                      </a:r>
                    </a:p>
                    <a:p>
                      <a:pPr marL="285750" indent="-285750">
                        <a:buFont typeface="Arial" panose="020B0604020202020204" pitchFamily="34" charset="0"/>
                        <a:buChar char="•"/>
                      </a:pPr>
                      <a:r>
                        <a:rPr lang="ru-RU" sz="1600" baseline="0" dirty="0"/>
                        <a:t>Почему эта проблема должна быть решена?</a:t>
                      </a:r>
                    </a:p>
                    <a:p>
                      <a:pPr marL="285750" indent="-285750">
                        <a:buFont typeface="Arial" panose="020B0604020202020204" pitchFamily="34" charset="0"/>
                        <a:buChar char="•"/>
                      </a:pPr>
                      <a:r>
                        <a:rPr lang="ru-RU" sz="1600" baseline="0" dirty="0"/>
                        <a:t>Причины возникновения проблемы</a:t>
                      </a:r>
                      <a:endParaRPr lang="ru-RU" sz="1600" dirty="0"/>
                    </a:p>
                  </a:txBody>
                  <a:tcPr/>
                </a:tc>
                <a:extLst>
                  <a:ext uri="{0D108BD9-81ED-4DB2-BD59-A6C34878D82A}">
                    <a16:rowId xmlns="" xmlns:a16="http://schemas.microsoft.com/office/drawing/2014/main" val="10001"/>
                  </a:ext>
                </a:extLst>
              </a:tr>
              <a:tr h="370840">
                <a:tc>
                  <a:txBody>
                    <a:bodyPr/>
                    <a:lstStyle/>
                    <a:p>
                      <a:pPr algn="ctr"/>
                      <a:r>
                        <a:rPr lang="ru-RU" dirty="0"/>
                        <a:t>2</a:t>
                      </a:r>
                    </a:p>
                  </a:txBody>
                  <a:tcPr anchor="ctr"/>
                </a:tc>
                <a:tc>
                  <a:txBody>
                    <a:bodyPr/>
                    <a:lstStyle/>
                    <a:p>
                      <a:r>
                        <a:rPr lang="ru-RU" dirty="0"/>
                        <a:t>Вопросы для уточнения</a:t>
                      </a:r>
                    </a:p>
                  </a:txBody>
                  <a:tcPr anchor="ctr"/>
                </a:tc>
                <a:tc>
                  <a:txBody>
                    <a:bodyPr/>
                    <a:lstStyle/>
                    <a:p>
                      <a:pPr marL="285750" indent="-285750">
                        <a:buFont typeface="Arial" panose="020B0604020202020204" pitchFamily="34" charset="0"/>
                        <a:buChar char="•"/>
                      </a:pPr>
                      <a:r>
                        <a:rPr lang="ru-RU" sz="1600" dirty="0"/>
                        <a:t>Получение недостающей</a:t>
                      </a:r>
                      <a:r>
                        <a:rPr lang="ru-RU" sz="1600" baseline="0" dirty="0"/>
                        <a:t> информации</a:t>
                      </a:r>
                      <a:endParaRPr lang="ru-RU" sz="1600" dirty="0"/>
                    </a:p>
                    <a:p>
                      <a:pPr marL="285750" indent="-285750">
                        <a:buFont typeface="Arial" panose="020B0604020202020204" pitchFamily="34" charset="0"/>
                        <a:buChar char="•"/>
                      </a:pPr>
                      <a:r>
                        <a:rPr lang="ru-RU" sz="1600" dirty="0"/>
                        <a:t>Составление</a:t>
                      </a:r>
                      <a:r>
                        <a:rPr lang="ru-RU" sz="1600" baseline="0" dirty="0"/>
                        <a:t> списка причин</a:t>
                      </a:r>
                    </a:p>
                    <a:p>
                      <a:pPr marL="285750" indent="-285750">
                        <a:buFont typeface="Arial" panose="020B0604020202020204" pitchFamily="34" charset="0"/>
                        <a:buChar char="•"/>
                      </a:pPr>
                      <a:r>
                        <a:rPr lang="ru-RU" sz="1600" baseline="0" dirty="0"/>
                        <a:t>Группировка</a:t>
                      </a:r>
                      <a:endParaRPr lang="ru-RU" sz="1600" dirty="0"/>
                    </a:p>
                  </a:txBody>
                  <a:tcPr/>
                </a:tc>
                <a:extLst>
                  <a:ext uri="{0D108BD9-81ED-4DB2-BD59-A6C34878D82A}">
                    <a16:rowId xmlns="" xmlns:a16="http://schemas.microsoft.com/office/drawing/2014/main" val="10002"/>
                  </a:ext>
                </a:extLst>
              </a:tr>
              <a:tr h="370840">
                <a:tc>
                  <a:txBody>
                    <a:bodyPr/>
                    <a:lstStyle/>
                    <a:p>
                      <a:pPr algn="ctr"/>
                      <a:r>
                        <a:rPr lang="ru-RU" dirty="0"/>
                        <a:t>3</a:t>
                      </a:r>
                    </a:p>
                  </a:txBody>
                  <a:tcPr anchor="ctr"/>
                </a:tc>
                <a:tc>
                  <a:txBody>
                    <a:bodyPr/>
                    <a:lstStyle/>
                    <a:p>
                      <a:r>
                        <a:rPr lang="ru-RU" dirty="0"/>
                        <a:t>Выработка вариантов решения</a:t>
                      </a:r>
                    </a:p>
                  </a:txBody>
                  <a:tcPr anchor="ctr"/>
                </a:tc>
                <a:tc>
                  <a:txBody>
                    <a:bodyPr/>
                    <a:lstStyle/>
                    <a:p>
                      <a:pPr marL="285750" indent="-285750">
                        <a:buFont typeface="Arial" panose="020B0604020202020204" pitchFamily="34" charset="0"/>
                        <a:buChar char="•"/>
                      </a:pPr>
                      <a:r>
                        <a:rPr lang="ru-RU" sz="1600" dirty="0"/>
                        <a:t>Мозговой</a:t>
                      </a:r>
                      <a:r>
                        <a:rPr lang="ru-RU" sz="1600" baseline="0" dirty="0"/>
                        <a:t> штурм</a:t>
                      </a:r>
                    </a:p>
                    <a:p>
                      <a:pPr marL="285750" indent="-285750">
                        <a:buFont typeface="Arial" panose="020B0604020202020204" pitchFamily="34" charset="0"/>
                        <a:buChar char="•"/>
                      </a:pPr>
                      <a:r>
                        <a:rPr lang="ru-RU" sz="1600" baseline="0" dirty="0"/>
                        <a:t>Составление списка</a:t>
                      </a:r>
                    </a:p>
                    <a:p>
                      <a:pPr marL="285750" indent="-285750">
                        <a:buFont typeface="Arial" panose="020B0604020202020204" pitchFamily="34" charset="0"/>
                        <a:buChar char="•"/>
                      </a:pPr>
                      <a:r>
                        <a:rPr lang="ru-RU" sz="1600" baseline="0" dirty="0"/>
                        <a:t>Группировка</a:t>
                      </a:r>
                      <a:endParaRPr lang="ru-RU" sz="1600" dirty="0"/>
                    </a:p>
                  </a:txBody>
                  <a:tcPr/>
                </a:tc>
                <a:extLst>
                  <a:ext uri="{0D108BD9-81ED-4DB2-BD59-A6C34878D82A}">
                    <a16:rowId xmlns="" xmlns:a16="http://schemas.microsoft.com/office/drawing/2014/main" val="10003"/>
                  </a:ext>
                </a:extLst>
              </a:tr>
              <a:tr h="370840">
                <a:tc>
                  <a:txBody>
                    <a:bodyPr/>
                    <a:lstStyle/>
                    <a:p>
                      <a:pPr algn="ctr"/>
                      <a:r>
                        <a:rPr lang="ru-RU" dirty="0"/>
                        <a:t>4</a:t>
                      </a:r>
                    </a:p>
                  </a:txBody>
                  <a:tcPr anchor="ctr"/>
                </a:tc>
                <a:tc>
                  <a:txBody>
                    <a:bodyPr/>
                    <a:lstStyle/>
                    <a:p>
                      <a:r>
                        <a:rPr lang="ru-RU" dirty="0"/>
                        <a:t>Оценка вариантов</a:t>
                      </a:r>
                      <a:r>
                        <a:rPr lang="ru-RU" baseline="0" dirty="0"/>
                        <a:t> решения</a:t>
                      </a:r>
                      <a:endParaRPr lang="ru-RU" dirty="0"/>
                    </a:p>
                  </a:txBody>
                  <a:tcPr anchor="ctr"/>
                </a:tc>
                <a:tc>
                  <a:txBody>
                    <a:bodyPr/>
                    <a:lstStyle/>
                    <a:p>
                      <a:pPr marL="285750" indent="-285750">
                        <a:buFont typeface="Arial" panose="020B0604020202020204" pitchFamily="34" charset="0"/>
                        <a:buChar char="•"/>
                      </a:pPr>
                      <a:r>
                        <a:rPr lang="ru-RU" sz="1600" dirty="0" err="1"/>
                        <a:t>Приоритезация</a:t>
                      </a:r>
                      <a:endParaRPr lang="ru-RU" sz="1600" dirty="0"/>
                    </a:p>
                    <a:p>
                      <a:pPr marL="285750" indent="-285750">
                        <a:buFont typeface="Arial" panose="020B0604020202020204" pitchFamily="34" charset="0"/>
                        <a:buChar char="•"/>
                      </a:pPr>
                      <a:r>
                        <a:rPr lang="ru-RU" sz="1600" dirty="0"/>
                        <a:t>Фильтры</a:t>
                      </a:r>
                    </a:p>
                  </a:txBody>
                  <a:tcPr/>
                </a:tc>
                <a:extLst>
                  <a:ext uri="{0D108BD9-81ED-4DB2-BD59-A6C34878D82A}">
                    <a16:rowId xmlns="" xmlns:a16="http://schemas.microsoft.com/office/drawing/2014/main" val="10004"/>
                  </a:ext>
                </a:extLst>
              </a:tr>
              <a:tr h="370840">
                <a:tc>
                  <a:txBody>
                    <a:bodyPr/>
                    <a:lstStyle/>
                    <a:p>
                      <a:pPr algn="ctr"/>
                      <a:r>
                        <a:rPr lang="ru-RU" dirty="0"/>
                        <a:t>5</a:t>
                      </a:r>
                    </a:p>
                  </a:txBody>
                  <a:tcPr anchor="ctr"/>
                </a:tc>
                <a:tc>
                  <a:txBody>
                    <a:bodyPr/>
                    <a:lstStyle/>
                    <a:p>
                      <a:r>
                        <a:rPr lang="ru-RU" dirty="0"/>
                        <a:t>Принятие решения.</a:t>
                      </a:r>
                      <a:r>
                        <a:rPr lang="ru-RU" baseline="0" dirty="0"/>
                        <a:t> Подготовка плана действий</a:t>
                      </a:r>
                      <a:endParaRPr lang="ru-RU" dirty="0"/>
                    </a:p>
                  </a:txBody>
                  <a:tcPr anchor="ctr"/>
                </a:tc>
                <a:tc>
                  <a:txBody>
                    <a:bodyPr/>
                    <a:lstStyle/>
                    <a:p>
                      <a:endParaRPr lang="ru-RU" dirty="0"/>
                    </a:p>
                  </a:txBody>
                  <a:tcPr/>
                </a:tc>
                <a:extLst>
                  <a:ext uri="{0D108BD9-81ED-4DB2-BD59-A6C34878D82A}">
                    <a16:rowId xmlns="" xmlns:a16="http://schemas.microsoft.com/office/drawing/2014/main" val="10005"/>
                  </a:ext>
                </a:extLst>
              </a:tr>
            </a:tbl>
          </a:graphicData>
        </a:graphic>
      </p:graphicFrame>
    </p:spTree>
    <p:extLst>
      <p:ext uri="{BB962C8B-B14F-4D97-AF65-F5344CB8AC3E}">
        <p14:creationId xmlns:p14="http://schemas.microsoft.com/office/powerpoint/2010/main" val="33879776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«Концерт на корпоративном празднике»</a:t>
            </a:r>
          </a:p>
        </p:txBody>
      </p:sp>
      <p:sp>
        <p:nvSpPr>
          <p:cNvPr id="3" name="Номер слайда 2"/>
          <p:cNvSpPr>
            <a:spLocks noGrp="1"/>
          </p:cNvSpPr>
          <p:nvPr>
            <p:ph type="sldNum" sz="quarter" idx="12"/>
          </p:nvPr>
        </p:nvSpPr>
        <p:spPr/>
        <p:txBody>
          <a:bodyPr/>
          <a:lstStyle/>
          <a:p>
            <a:fld id="{C33C34FD-A43B-634A-9B8C-9626670F7CE8}" type="slidenum">
              <a:rPr lang="en-US" smtClean="0"/>
              <a:pPr/>
              <a:t>89</a:t>
            </a:fld>
            <a:endParaRPr lang="en-US"/>
          </a:p>
        </p:txBody>
      </p:sp>
      <p:sp>
        <p:nvSpPr>
          <p:cNvPr id="4" name="TextBox 3"/>
          <p:cNvSpPr txBox="1"/>
          <p:nvPr/>
        </p:nvSpPr>
        <p:spPr>
          <a:xfrm>
            <a:off x="1015999" y="1741506"/>
            <a:ext cx="7293815" cy="4324261"/>
          </a:xfrm>
          <a:prstGeom prst="rect">
            <a:avLst/>
          </a:prstGeom>
          <a:noFill/>
        </p:spPr>
        <p:txBody>
          <a:bodyPr wrap="square" rtlCol="0">
            <a:spAutoFit/>
          </a:bodyPr>
          <a:lstStyle/>
          <a:p>
            <a:pPr>
              <a:spcBef>
                <a:spcPts val="1200"/>
              </a:spcBef>
            </a:pPr>
            <a:r>
              <a:rPr lang="ru-RU" sz="2200" b="1" dirty="0">
                <a:solidFill>
                  <a:schemeClr val="tx2"/>
                </a:solidFill>
              </a:rPr>
              <a:t>Работа в группе</a:t>
            </a:r>
          </a:p>
          <a:p>
            <a:pPr marL="342900" indent="-342900">
              <a:spcBef>
                <a:spcPts val="1200"/>
              </a:spcBef>
              <a:buFont typeface="Arial" panose="020B0604020202020204" pitchFamily="34" charset="0"/>
              <a:buChar char="•"/>
            </a:pPr>
            <a:r>
              <a:rPr lang="ru-RU" sz="2200" dirty="0"/>
              <a:t>Выработайте варианты решения «Кого пригласить на концерт нашего корпоративного праздника?»</a:t>
            </a:r>
          </a:p>
          <a:p>
            <a:pPr marL="342900" indent="-342900">
              <a:spcBef>
                <a:spcPts val="1200"/>
              </a:spcBef>
              <a:buFont typeface="Arial" panose="020B0604020202020204" pitchFamily="34" charset="0"/>
              <a:buChar char="•"/>
            </a:pPr>
            <a:r>
              <a:rPr lang="ru-RU" sz="2200" dirty="0"/>
              <a:t>Работа состоит из трех этапов:</a:t>
            </a:r>
          </a:p>
          <a:p>
            <a:pPr marL="800100" lvl="1" indent="-342900">
              <a:spcBef>
                <a:spcPts val="600"/>
              </a:spcBef>
              <a:buFont typeface="Arial" panose="020B0604020202020204" pitchFamily="34" charset="0"/>
              <a:buChar char="•"/>
            </a:pPr>
            <a:r>
              <a:rPr lang="ru-RU" sz="2200" i="1" dirty="0"/>
              <a:t>Мозговой штурм</a:t>
            </a:r>
          </a:p>
          <a:p>
            <a:pPr marL="800100" lvl="1" indent="-342900">
              <a:spcBef>
                <a:spcPts val="600"/>
              </a:spcBef>
              <a:buFont typeface="Arial" panose="020B0604020202020204" pitchFamily="34" charset="0"/>
              <a:buChar char="•"/>
            </a:pPr>
            <a:r>
              <a:rPr lang="ru-RU" sz="2200" i="1" dirty="0"/>
              <a:t>Фильтры</a:t>
            </a:r>
          </a:p>
          <a:p>
            <a:pPr marL="800100" lvl="1" indent="-342900">
              <a:spcBef>
                <a:spcPts val="600"/>
              </a:spcBef>
              <a:buFont typeface="Arial" panose="020B0604020202020204" pitchFamily="34" charset="0"/>
              <a:buChar char="•"/>
            </a:pPr>
            <a:r>
              <a:rPr lang="ru-RU" sz="2200" i="1" dirty="0" err="1"/>
              <a:t>Приоритезация</a:t>
            </a:r>
            <a:r>
              <a:rPr lang="ru-RU" sz="2200" i="1" dirty="0"/>
              <a:t> с лоббированием</a:t>
            </a:r>
          </a:p>
          <a:p>
            <a:pPr marL="342900" indent="-342900">
              <a:spcBef>
                <a:spcPts val="1200"/>
              </a:spcBef>
              <a:buFont typeface="Arial" panose="020B0604020202020204" pitchFamily="34" charset="0"/>
              <a:buChar char="•"/>
            </a:pPr>
            <a:r>
              <a:rPr lang="ru-RU" sz="2200" dirty="0"/>
              <a:t>Обращайте внимание на тренера, как модель поведения</a:t>
            </a:r>
          </a:p>
          <a:p>
            <a:pPr>
              <a:spcBef>
                <a:spcPts val="1200"/>
              </a:spcBef>
            </a:pPr>
            <a:r>
              <a:rPr lang="ru-RU" sz="2200" b="1" dirty="0">
                <a:solidFill>
                  <a:schemeClr val="tx2"/>
                </a:solidFill>
              </a:rPr>
              <a:t>Время на каждый этап – 7 минут</a:t>
            </a:r>
          </a:p>
        </p:txBody>
      </p:sp>
    </p:spTree>
    <p:extLst>
      <p:ext uri="{BB962C8B-B14F-4D97-AF65-F5344CB8AC3E}">
        <p14:creationId xmlns:p14="http://schemas.microsoft.com/office/powerpoint/2010/main" val="38608132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Свойства системного решения</a:t>
            </a:r>
          </a:p>
        </p:txBody>
      </p:sp>
      <p:sp>
        <p:nvSpPr>
          <p:cNvPr id="3" name="Номер слайда 2"/>
          <p:cNvSpPr>
            <a:spLocks noGrp="1"/>
          </p:cNvSpPr>
          <p:nvPr>
            <p:ph type="sldNum" sz="quarter" idx="12"/>
          </p:nvPr>
        </p:nvSpPr>
        <p:spPr/>
        <p:txBody>
          <a:bodyPr/>
          <a:lstStyle/>
          <a:p>
            <a:fld id="{C33C34FD-A43B-634A-9B8C-9626670F7CE8}" type="slidenum">
              <a:rPr lang="en-US" smtClean="0"/>
              <a:pPr/>
              <a:t>9</a:t>
            </a:fld>
            <a:endParaRPr lang="en-US"/>
          </a:p>
        </p:txBody>
      </p:sp>
      <p:sp>
        <p:nvSpPr>
          <p:cNvPr id="4" name="TextBox 3"/>
          <p:cNvSpPr txBox="1"/>
          <p:nvPr/>
        </p:nvSpPr>
        <p:spPr>
          <a:xfrm>
            <a:off x="533399" y="2247900"/>
            <a:ext cx="7776415" cy="2031325"/>
          </a:xfrm>
          <a:prstGeom prst="rect">
            <a:avLst/>
          </a:prstGeom>
          <a:noFill/>
        </p:spPr>
        <p:txBody>
          <a:bodyPr wrap="square" rtlCol="0">
            <a:spAutoFit/>
          </a:bodyPr>
          <a:lstStyle/>
          <a:p>
            <a:pPr>
              <a:spcBef>
                <a:spcPts val="1200"/>
              </a:spcBef>
            </a:pPr>
            <a:r>
              <a:rPr lang="ru-RU" sz="2400" b="1" dirty="0"/>
              <a:t>Системное решение:</a:t>
            </a:r>
          </a:p>
          <a:p>
            <a:pPr marL="342900" indent="-342900">
              <a:spcBef>
                <a:spcPts val="1200"/>
              </a:spcBef>
              <a:buFont typeface="Arial" panose="020B0604020202020204" pitchFamily="34" charset="0"/>
              <a:buChar char="•"/>
            </a:pPr>
            <a:r>
              <a:rPr lang="ru-RU" sz="2400" dirty="0"/>
              <a:t>Учитывает систему</a:t>
            </a:r>
          </a:p>
          <a:p>
            <a:pPr marL="342900" indent="-342900">
              <a:spcBef>
                <a:spcPts val="1200"/>
              </a:spcBef>
              <a:buFont typeface="Arial" panose="020B0604020202020204" pitchFamily="34" charset="0"/>
              <a:buChar char="•"/>
            </a:pPr>
            <a:r>
              <a:rPr lang="ru-RU" sz="2400" dirty="0"/>
              <a:t>Учитывает внешнюю среду</a:t>
            </a:r>
          </a:p>
          <a:p>
            <a:pPr marL="342900" indent="-342900">
              <a:spcBef>
                <a:spcPts val="1200"/>
              </a:spcBef>
              <a:buFont typeface="Arial" panose="020B0604020202020204" pitchFamily="34" charset="0"/>
              <a:buChar char="•"/>
            </a:pPr>
            <a:r>
              <a:rPr lang="ru-RU" sz="2400" dirty="0"/>
              <a:t>Учитывает последствия</a:t>
            </a:r>
          </a:p>
        </p:txBody>
      </p:sp>
    </p:spTree>
    <p:extLst>
      <p:ext uri="{BB962C8B-B14F-4D97-AF65-F5344CB8AC3E}">
        <p14:creationId xmlns:p14="http://schemas.microsoft.com/office/powerpoint/2010/main" val="227114156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Инструменты работы с информацией и решениями</a:t>
            </a:r>
          </a:p>
        </p:txBody>
      </p:sp>
      <p:sp>
        <p:nvSpPr>
          <p:cNvPr id="3" name="Номер слайда 2"/>
          <p:cNvSpPr>
            <a:spLocks noGrp="1"/>
          </p:cNvSpPr>
          <p:nvPr>
            <p:ph type="sldNum" sz="quarter" idx="12"/>
          </p:nvPr>
        </p:nvSpPr>
        <p:spPr/>
        <p:txBody>
          <a:bodyPr/>
          <a:lstStyle/>
          <a:p>
            <a:fld id="{C33C34FD-A43B-634A-9B8C-9626670F7CE8}" type="slidenum">
              <a:rPr lang="en-US" smtClean="0"/>
              <a:pPr/>
              <a:t>90</a:t>
            </a:fld>
            <a:endParaRPr lang="en-US"/>
          </a:p>
        </p:txBody>
      </p:sp>
      <p:sp>
        <p:nvSpPr>
          <p:cNvPr id="4" name="Скругленный прямоугольник 3"/>
          <p:cNvSpPr/>
          <p:nvPr/>
        </p:nvSpPr>
        <p:spPr>
          <a:xfrm>
            <a:off x="1478280" y="3753689"/>
            <a:ext cx="2484120" cy="77724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2000" dirty="0"/>
              <a:t>Мозговой штурм</a:t>
            </a:r>
          </a:p>
        </p:txBody>
      </p:sp>
      <p:sp>
        <p:nvSpPr>
          <p:cNvPr id="5" name="Скругленный прямоугольник 4"/>
          <p:cNvSpPr/>
          <p:nvPr/>
        </p:nvSpPr>
        <p:spPr>
          <a:xfrm>
            <a:off x="1478280" y="1699260"/>
            <a:ext cx="2484120" cy="77724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2000" dirty="0"/>
              <a:t>Составление списка</a:t>
            </a:r>
          </a:p>
        </p:txBody>
      </p:sp>
      <p:sp>
        <p:nvSpPr>
          <p:cNvPr id="6" name="Скругленный прямоугольник 5"/>
          <p:cNvSpPr/>
          <p:nvPr/>
        </p:nvSpPr>
        <p:spPr>
          <a:xfrm>
            <a:off x="1478280" y="2727960"/>
            <a:ext cx="2484120" cy="77724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2000" dirty="0"/>
              <a:t>Группировка</a:t>
            </a:r>
          </a:p>
        </p:txBody>
      </p:sp>
      <p:sp>
        <p:nvSpPr>
          <p:cNvPr id="7" name="Скругленный прямоугольник 6"/>
          <p:cNvSpPr/>
          <p:nvPr/>
        </p:nvSpPr>
        <p:spPr>
          <a:xfrm>
            <a:off x="1478280" y="5777510"/>
            <a:ext cx="2484120" cy="77724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2000" dirty="0" err="1"/>
              <a:t>Приоритезация</a:t>
            </a:r>
            <a:endParaRPr lang="ru-RU" sz="2000" dirty="0"/>
          </a:p>
        </p:txBody>
      </p:sp>
      <p:sp>
        <p:nvSpPr>
          <p:cNvPr id="8" name="Скругленный прямоугольник 7"/>
          <p:cNvSpPr/>
          <p:nvPr/>
        </p:nvSpPr>
        <p:spPr>
          <a:xfrm>
            <a:off x="1478280" y="4762758"/>
            <a:ext cx="2484120" cy="77724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2000" dirty="0"/>
              <a:t>Фильтры</a:t>
            </a:r>
          </a:p>
        </p:txBody>
      </p:sp>
      <p:sp>
        <p:nvSpPr>
          <p:cNvPr id="9" name="Скругленный прямоугольник 8"/>
          <p:cNvSpPr/>
          <p:nvPr/>
        </p:nvSpPr>
        <p:spPr>
          <a:xfrm>
            <a:off x="4917998" y="3768929"/>
            <a:ext cx="2484120" cy="777240"/>
          </a:xfrm>
          <a:prstGeom prst="roundRect">
            <a:avLst/>
          </a:prstGeom>
          <a:no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1600" dirty="0">
                <a:solidFill>
                  <a:schemeClr val="tx1"/>
                </a:solidFill>
              </a:rPr>
              <a:t>Генерация идей</a:t>
            </a:r>
          </a:p>
        </p:txBody>
      </p:sp>
      <p:sp>
        <p:nvSpPr>
          <p:cNvPr id="10" name="Скругленный прямоугольник 9"/>
          <p:cNvSpPr/>
          <p:nvPr/>
        </p:nvSpPr>
        <p:spPr>
          <a:xfrm>
            <a:off x="4917998" y="1699260"/>
            <a:ext cx="2484120" cy="777240"/>
          </a:xfrm>
          <a:prstGeom prst="roundRect">
            <a:avLst/>
          </a:prstGeom>
          <a:no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1400" dirty="0">
                <a:solidFill>
                  <a:schemeClr val="tx1"/>
                </a:solidFill>
              </a:rPr>
              <a:t>Создать детализированный список известной информации</a:t>
            </a:r>
          </a:p>
        </p:txBody>
      </p:sp>
      <p:sp>
        <p:nvSpPr>
          <p:cNvPr id="11" name="Скругленный прямоугольник 10"/>
          <p:cNvSpPr/>
          <p:nvPr/>
        </p:nvSpPr>
        <p:spPr>
          <a:xfrm>
            <a:off x="4917998" y="2727960"/>
            <a:ext cx="2484120" cy="777240"/>
          </a:xfrm>
          <a:prstGeom prst="roundRect">
            <a:avLst/>
          </a:prstGeom>
          <a:no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1600" dirty="0" err="1">
                <a:solidFill>
                  <a:schemeClr val="tx1"/>
                </a:solidFill>
              </a:rPr>
              <a:t>Категоризировать</a:t>
            </a:r>
            <a:r>
              <a:rPr lang="ru-RU" sz="1600" dirty="0">
                <a:solidFill>
                  <a:schemeClr val="tx1"/>
                </a:solidFill>
              </a:rPr>
              <a:t> информацию</a:t>
            </a:r>
          </a:p>
        </p:txBody>
      </p:sp>
      <p:sp>
        <p:nvSpPr>
          <p:cNvPr id="12" name="Скругленный прямоугольник 11"/>
          <p:cNvSpPr/>
          <p:nvPr/>
        </p:nvSpPr>
        <p:spPr>
          <a:xfrm>
            <a:off x="4917998" y="5777510"/>
            <a:ext cx="2484120" cy="777240"/>
          </a:xfrm>
          <a:prstGeom prst="roundRect">
            <a:avLst/>
          </a:prstGeom>
          <a:no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1600" dirty="0">
                <a:solidFill>
                  <a:schemeClr val="tx1"/>
                </a:solidFill>
              </a:rPr>
              <a:t>Определить наиболее важные пункты</a:t>
            </a:r>
          </a:p>
        </p:txBody>
      </p:sp>
      <p:sp>
        <p:nvSpPr>
          <p:cNvPr id="13" name="Скругленный прямоугольник 12"/>
          <p:cNvSpPr/>
          <p:nvPr/>
        </p:nvSpPr>
        <p:spPr>
          <a:xfrm>
            <a:off x="4917998" y="4762758"/>
            <a:ext cx="2484120" cy="777240"/>
          </a:xfrm>
          <a:prstGeom prst="roundRect">
            <a:avLst/>
          </a:prstGeom>
          <a:no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1600" dirty="0">
                <a:solidFill>
                  <a:schemeClr val="tx1"/>
                </a:solidFill>
              </a:rPr>
              <a:t>Определить подходящие варианты</a:t>
            </a:r>
          </a:p>
        </p:txBody>
      </p:sp>
      <p:sp>
        <p:nvSpPr>
          <p:cNvPr id="14" name="Стрелка вправо 13"/>
          <p:cNvSpPr/>
          <p:nvPr/>
        </p:nvSpPr>
        <p:spPr>
          <a:xfrm>
            <a:off x="4145280" y="4035629"/>
            <a:ext cx="609600" cy="266700"/>
          </a:xfrm>
          <a:prstGeom prst="righ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5" name="Стрелка вправо 14"/>
          <p:cNvSpPr/>
          <p:nvPr/>
        </p:nvSpPr>
        <p:spPr>
          <a:xfrm>
            <a:off x="4145280" y="1954530"/>
            <a:ext cx="609600" cy="266700"/>
          </a:xfrm>
          <a:prstGeom prst="righ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6" name="Стрелка вправо 15"/>
          <p:cNvSpPr/>
          <p:nvPr/>
        </p:nvSpPr>
        <p:spPr>
          <a:xfrm>
            <a:off x="4145280" y="2983230"/>
            <a:ext cx="609600" cy="266700"/>
          </a:xfrm>
          <a:prstGeom prst="righ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7" name="Стрелка вправо 16"/>
          <p:cNvSpPr/>
          <p:nvPr/>
        </p:nvSpPr>
        <p:spPr>
          <a:xfrm>
            <a:off x="4145280" y="6032780"/>
            <a:ext cx="609600" cy="266700"/>
          </a:xfrm>
          <a:prstGeom prst="righ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8" name="Стрелка вправо 17"/>
          <p:cNvSpPr/>
          <p:nvPr/>
        </p:nvSpPr>
        <p:spPr>
          <a:xfrm>
            <a:off x="4145280" y="5018028"/>
            <a:ext cx="609600" cy="266700"/>
          </a:xfrm>
          <a:prstGeom prst="righ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9171025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«Сессия по поиску решений»</a:t>
            </a:r>
          </a:p>
        </p:txBody>
      </p:sp>
      <p:sp>
        <p:nvSpPr>
          <p:cNvPr id="3" name="Номер слайда 2"/>
          <p:cNvSpPr>
            <a:spLocks noGrp="1"/>
          </p:cNvSpPr>
          <p:nvPr>
            <p:ph type="sldNum" sz="quarter" idx="12"/>
          </p:nvPr>
        </p:nvSpPr>
        <p:spPr/>
        <p:txBody>
          <a:bodyPr/>
          <a:lstStyle/>
          <a:p>
            <a:fld id="{C33C34FD-A43B-634A-9B8C-9626670F7CE8}" type="slidenum">
              <a:rPr lang="en-US" smtClean="0"/>
              <a:pPr/>
              <a:t>91</a:t>
            </a:fld>
            <a:endParaRPr lang="en-US"/>
          </a:p>
        </p:txBody>
      </p:sp>
      <p:sp>
        <p:nvSpPr>
          <p:cNvPr id="4" name="TextBox 3"/>
          <p:cNvSpPr txBox="1"/>
          <p:nvPr/>
        </p:nvSpPr>
        <p:spPr>
          <a:xfrm>
            <a:off x="1016000" y="1542490"/>
            <a:ext cx="7408114" cy="4893647"/>
          </a:xfrm>
          <a:prstGeom prst="rect">
            <a:avLst/>
          </a:prstGeom>
          <a:noFill/>
        </p:spPr>
        <p:txBody>
          <a:bodyPr wrap="square" rtlCol="0">
            <a:spAutoFit/>
          </a:bodyPr>
          <a:lstStyle/>
          <a:p>
            <a:pPr>
              <a:spcBef>
                <a:spcPts val="1200"/>
              </a:spcBef>
            </a:pPr>
            <a:r>
              <a:rPr lang="ru-RU" sz="2200" b="1" dirty="0">
                <a:solidFill>
                  <a:schemeClr val="tx2"/>
                </a:solidFill>
              </a:rPr>
              <a:t>Работа в 3 группах</a:t>
            </a:r>
          </a:p>
          <a:p>
            <a:pPr marL="342900" indent="-342900">
              <a:spcBef>
                <a:spcPts val="1200"/>
              </a:spcBef>
              <a:buFont typeface="Arial" panose="020B0604020202020204" pitchFamily="34" charset="0"/>
              <a:buChar char="•"/>
            </a:pPr>
            <a:r>
              <a:rPr lang="ru-RU" sz="2200" dirty="0"/>
              <a:t>Получите от тренера карточку с заданием</a:t>
            </a:r>
          </a:p>
          <a:p>
            <a:pPr marL="342900" indent="-342900">
              <a:spcBef>
                <a:spcPts val="1200"/>
              </a:spcBef>
              <a:buFont typeface="Arial" panose="020B0604020202020204" pitchFamily="34" charset="0"/>
              <a:buChar char="•"/>
            </a:pPr>
            <a:r>
              <a:rPr lang="ru-RU" sz="2200" dirty="0"/>
              <a:t>Выработайте план поиска решения</a:t>
            </a:r>
          </a:p>
          <a:p>
            <a:pPr marL="342900" indent="-342900">
              <a:spcBef>
                <a:spcPts val="1200"/>
              </a:spcBef>
              <a:buFont typeface="Arial" panose="020B0604020202020204" pitchFamily="34" charset="0"/>
              <a:buChar char="•"/>
            </a:pPr>
            <a:r>
              <a:rPr lang="ru-RU" sz="2200" dirty="0"/>
              <a:t>Проведите групповую сессию по поиску и разработке решения</a:t>
            </a:r>
          </a:p>
          <a:p>
            <a:pPr marL="342900" indent="-342900">
              <a:spcBef>
                <a:spcPts val="1200"/>
              </a:spcBef>
              <a:buFont typeface="Arial" panose="020B0604020202020204" pitchFamily="34" charset="0"/>
              <a:buChar char="•"/>
            </a:pPr>
            <a:r>
              <a:rPr lang="ru-RU" sz="2200" dirty="0"/>
              <a:t>Распределите инструменты, чтобы каждый был ведущим на одном из этапов сессии</a:t>
            </a:r>
          </a:p>
          <a:p>
            <a:pPr marL="342900" indent="-342900">
              <a:spcBef>
                <a:spcPts val="1200"/>
              </a:spcBef>
              <a:buFont typeface="Arial" panose="020B0604020202020204" pitchFamily="34" charset="0"/>
              <a:buChar char="•"/>
            </a:pPr>
            <a:r>
              <a:rPr lang="ru-RU" sz="2200" dirty="0"/>
              <a:t>Одна группа проводит сессию, вторая – участники, третья - наблюдатели</a:t>
            </a:r>
          </a:p>
          <a:p>
            <a:pPr>
              <a:spcBef>
                <a:spcPts val="1200"/>
              </a:spcBef>
            </a:pPr>
            <a:r>
              <a:rPr lang="ru-RU" sz="2200" b="1" dirty="0">
                <a:solidFill>
                  <a:schemeClr val="tx2"/>
                </a:solidFill>
              </a:rPr>
              <a:t>Время на подготовку – 25 минут</a:t>
            </a:r>
          </a:p>
          <a:p>
            <a:pPr>
              <a:spcBef>
                <a:spcPts val="1200"/>
              </a:spcBef>
            </a:pPr>
            <a:r>
              <a:rPr lang="ru-RU" sz="2200" b="1" dirty="0">
                <a:solidFill>
                  <a:schemeClr val="tx2"/>
                </a:solidFill>
              </a:rPr>
              <a:t>Время на </a:t>
            </a:r>
            <a:r>
              <a:rPr lang="ru-RU" sz="2200" b="1" dirty="0" smtClean="0">
                <a:solidFill>
                  <a:schemeClr val="tx2"/>
                </a:solidFill>
              </a:rPr>
              <a:t>сессию </a:t>
            </a:r>
            <a:r>
              <a:rPr lang="ru-RU" sz="2200" b="1" dirty="0">
                <a:solidFill>
                  <a:schemeClr val="tx2"/>
                </a:solidFill>
              </a:rPr>
              <a:t>– </a:t>
            </a:r>
            <a:r>
              <a:rPr lang="ru-RU" sz="2200" b="1" dirty="0" smtClean="0">
                <a:solidFill>
                  <a:schemeClr val="tx2"/>
                </a:solidFill>
              </a:rPr>
              <a:t>21 минута</a:t>
            </a:r>
            <a:endParaRPr lang="ru-RU" sz="2200" b="1" dirty="0">
              <a:solidFill>
                <a:schemeClr val="tx2"/>
              </a:solidFill>
            </a:endParaRPr>
          </a:p>
        </p:txBody>
      </p:sp>
    </p:spTree>
    <p:extLst>
      <p:ext uri="{BB962C8B-B14F-4D97-AF65-F5344CB8AC3E}">
        <p14:creationId xmlns:p14="http://schemas.microsoft.com/office/powerpoint/2010/main" val="192074382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Выбор решения</a:t>
            </a:r>
            <a:endParaRPr lang="ru-RU" dirty="0"/>
          </a:p>
        </p:txBody>
      </p:sp>
      <p:sp>
        <p:nvSpPr>
          <p:cNvPr id="3" name="Текст 2"/>
          <p:cNvSpPr>
            <a:spLocks noGrp="1"/>
          </p:cNvSpPr>
          <p:nvPr>
            <p:ph type="body" idx="1"/>
          </p:nvPr>
        </p:nvSpPr>
        <p:spPr/>
        <p:txBody>
          <a:bodyPr/>
          <a:lstStyle/>
          <a:p>
            <a:r>
              <a:rPr lang="ru-RU" dirty="0"/>
              <a:t>Раздел</a:t>
            </a:r>
          </a:p>
        </p:txBody>
      </p:sp>
      <p:sp>
        <p:nvSpPr>
          <p:cNvPr id="4" name="Номер слайда 3"/>
          <p:cNvSpPr>
            <a:spLocks noGrp="1"/>
          </p:cNvSpPr>
          <p:nvPr>
            <p:ph type="sldNum" sz="quarter" idx="12"/>
          </p:nvPr>
        </p:nvSpPr>
        <p:spPr/>
        <p:txBody>
          <a:bodyPr/>
          <a:lstStyle/>
          <a:p>
            <a:fld id="{C33C34FD-A43B-634A-9B8C-9626670F7CE8}" type="slidenum">
              <a:rPr lang="en-US" smtClean="0"/>
              <a:pPr/>
              <a:t>92</a:t>
            </a:fld>
            <a:endParaRPr lang="en-US" dirty="0"/>
          </a:p>
        </p:txBody>
      </p:sp>
      <p:sp>
        <p:nvSpPr>
          <p:cNvPr id="5" name="Текст 4"/>
          <p:cNvSpPr>
            <a:spLocks noGrp="1"/>
          </p:cNvSpPr>
          <p:nvPr>
            <p:ph type="body" sz="quarter" idx="13"/>
          </p:nvPr>
        </p:nvSpPr>
        <p:spPr/>
        <p:txBody>
          <a:bodyPr/>
          <a:lstStyle/>
          <a:p>
            <a:r>
              <a:rPr lang="ru-RU" dirty="0" smtClean="0"/>
              <a:t>5</a:t>
            </a:r>
            <a:endParaRPr lang="ru-RU" dirty="0"/>
          </a:p>
        </p:txBody>
      </p:sp>
    </p:spTree>
    <p:extLst>
      <p:ext uri="{BB962C8B-B14F-4D97-AF65-F5344CB8AC3E}">
        <p14:creationId xmlns:p14="http://schemas.microsoft.com/office/powerpoint/2010/main" val="28841793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Ценность альтернативы</a:t>
            </a:r>
          </a:p>
        </p:txBody>
      </p:sp>
      <p:sp>
        <p:nvSpPr>
          <p:cNvPr id="3" name="Номер слайда 2"/>
          <p:cNvSpPr>
            <a:spLocks noGrp="1"/>
          </p:cNvSpPr>
          <p:nvPr>
            <p:ph type="sldNum" sz="quarter" idx="12"/>
          </p:nvPr>
        </p:nvSpPr>
        <p:spPr/>
        <p:txBody>
          <a:bodyPr/>
          <a:lstStyle/>
          <a:p>
            <a:fld id="{C33C34FD-A43B-634A-9B8C-9626670F7CE8}" type="slidenum">
              <a:rPr lang="en-US" smtClean="0"/>
              <a:pPr/>
              <a:t>93</a:t>
            </a:fld>
            <a:endParaRPr lang="en-US"/>
          </a:p>
        </p:txBody>
      </p:sp>
      <p:sp>
        <p:nvSpPr>
          <p:cNvPr id="4" name="TextBox 3"/>
          <p:cNvSpPr txBox="1"/>
          <p:nvPr/>
        </p:nvSpPr>
        <p:spPr>
          <a:xfrm>
            <a:off x="457200" y="1807029"/>
            <a:ext cx="8229599" cy="4278094"/>
          </a:xfrm>
          <a:prstGeom prst="rect">
            <a:avLst/>
          </a:prstGeom>
          <a:noFill/>
        </p:spPr>
        <p:txBody>
          <a:bodyPr wrap="square" rtlCol="0">
            <a:spAutoFit/>
          </a:bodyPr>
          <a:lstStyle/>
          <a:p>
            <a:pPr algn="just">
              <a:spcBef>
                <a:spcPts val="1200"/>
              </a:spcBef>
            </a:pPr>
            <a:r>
              <a:rPr lang="ru-RU" sz="2200" dirty="0"/>
              <a:t>Пол </a:t>
            </a:r>
            <a:r>
              <a:rPr lang="ru-RU" sz="2200" dirty="0" err="1"/>
              <a:t>Натт</a:t>
            </a:r>
            <a:r>
              <a:rPr lang="ru-RU" sz="2200" dirty="0"/>
              <a:t>, профессор университета Огайо, исследовал решения 168 крупных корпораций, принимаемых в период с 1980 по 2010 гг.</a:t>
            </a:r>
          </a:p>
          <a:p>
            <a:pPr algn="just">
              <a:spcBef>
                <a:spcPts val="1200"/>
              </a:spcBef>
            </a:pPr>
            <a:r>
              <a:rPr lang="ru-RU" sz="2200" dirty="0"/>
              <a:t>Он обнаружил, что в 71% случаев стратегические организационные решения (слияния и поглощения, выход нового продукта на рынок и т.п.) принимались безальтернативно.</a:t>
            </a:r>
          </a:p>
          <a:p>
            <a:pPr algn="just">
              <a:spcBef>
                <a:spcPts val="1200"/>
              </a:spcBef>
            </a:pPr>
            <a:r>
              <a:rPr lang="ru-RU" sz="2200" dirty="0"/>
              <a:t>При этом к удовлетворительному результату приводило 48% решений.</a:t>
            </a:r>
          </a:p>
          <a:p>
            <a:pPr algn="just">
              <a:spcBef>
                <a:spcPts val="1200"/>
              </a:spcBef>
            </a:pPr>
            <a:r>
              <a:rPr lang="ru-RU" sz="2200" dirty="0"/>
              <a:t>При наличии хотя бы двух альтернатив успешность решений повышалась до 68%.</a:t>
            </a:r>
          </a:p>
        </p:txBody>
      </p:sp>
    </p:spTree>
    <p:extLst>
      <p:ext uri="{BB962C8B-B14F-4D97-AF65-F5344CB8AC3E}">
        <p14:creationId xmlns:p14="http://schemas.microsoft.com/office/powerpoint/2010/main" val="252548160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Алгоритмы оценки вариантов решений</a:t>
            </a:r>
          </a:p>
        </p:txBody>
      </p:sp>
      <p:sp>
        <p:nvSpPr>
          <p:cNvPr id="3" name="Номер слайда 2"/>
          <p:cNvSpPr>
            <a:spLocks noGrp="1"/>
          </p:cNvSpPr>
          <p:nvPr>
            <p:ph type="sldNum" sz="quarter" idx="12"/>
          </p:nvPr>
        </p:nvSpPr>
        <p:spPr/>
        <p:txBody>
          <a:bodyPr/>
          <a:lstStyle/>
          <a:p>
            <a:fld id="{C33C34FD-A43B-634A-9B8C-9626670F7CE8}" type="slidenum">
              <a:rPr lang="en-US" smtClean="0"/>
              <a:pPr/>
              <a:t>94</a:t>
            </a:fld>
            <a:endParaRPr lang="en-US"/>
          </a:p>
        </p:txBody>
      </p:sp>
      <p:graphicFrame>
        <p:nvGraphicFramePr>
          <p:cNvPr id="5" name="Таблица 4"/>
          <p:cNvGraphicFramePr>
            <a:graphicFrameLocks noGrp="1"/>
          </p:cNvGraphicFramePr>
          <p:nvPr>
            <p:extLst>
              <p:ext uri="{D42A27DB-BD31-4B8C-83A1-F6EECF244321}">
                <p14:modId xmlns:p14="http://schemas.microsoft.com/office/powerpoint/2010/main" val="2407152780"/>
              </p:ext>
            </p:extLst>
          </p:nvPr>
        </p:nvGraphicFramePr>
        <p:xfrm>
          <a:off x="457200" y="2497899"/>
          <a:ext cx="8229599" cy="2160000"/>
        </p:xfrm>
        <a:graphic>
          <a:graphicData uri="http://schemas.openxmlformats.org/drawingml/2006/table">
            <a:tbl>
              <a:tblPr/>
              <a:tblGrid>
                <a:gridCol w="1371051">
                  <a:extLst>
                    <a:ext uri="{9D8B030D-6E8A-4147-A177-3AD203B41FA5}">
                      <a16:colId xmlns="" xmlns:a16="http://schemas.microsoft.com/office/drawing/2014/main" val="20000"/>
                    </a:ext>
                  </a:extLst>
                </a:gridCol>
                <a:gridCol w="1371051">
                  <a:extLst>
                    <a:ext uri="{9D8B030D-6E8A-4147-A177-3AD203B41FA5}">
                      <a16:colId xmlns="" xmlns:a16="http://schemas.microsoft.com/office/drawing/2014/main" val="20001"/>
                    </a:ext>
                  </a:extLst>
                </a:gridCol>
                <a:gridCol w="1371051">
                  <a:extLst>
                    <a:ext uri="{9D8B030D-6E8A-4147-A177-3AD203B41FA5}">
                      <a16:colId xmlns="" xmlns:a16="http://schemas.microsoft.com/office/drawing/2014/main" val="20002"/>
                    </a:ext>
                  </a:extLst>
                </a:gridCol>
                <a:gridCol w="1371051">
                  <a:extLst>
                    <a:ext uri="{9D8B030D-6E8A-4147-A177-3AD203B41FA5}">
                      <a16:colId xmlns="" xmlns:a16="http://schemas.microsoft.com/office/drawing/2014/main" val="20003"/>
                    </a:ext>
                  </a:extLst>
                </a:gridCol>
                <a:gridCol w="1374344">
                  <a:extLst>
                    <a:ext uri="{9D8B030D-6E8A-4147-A177-3AD203B41FA5}">
                      <a16:colId xmlns="" xmlns:a16="http://schemas.microsoft.com/office/drawing/2014/main" val="20004"/>
                    </a:ext>
                  </a:extLst>
                </a:gridCol>
                <a:gridCol w="1371051">
                  <a:extLst>
                    <a:ext uri="{9D8B030D-6E8A-4147-A177-3AD203B41FA5}">
                      <a16:colId xmlns="" xmlns:a16="http://schemas.microsoft.com/office/drawing/2014/main" val="20005"/>
                    </a:ext>
                  </a:extLst>
                </a:gridCol>
              </a:tblGrid>
              <a:tr h="360000">
                <a:tc rowSpan="2">
                  <a:txBody>
                    <a:bodyPr/>
                    <a:lstStyle/>
                    <a:p>
                      <a:pPr algn="ctr">
                        <a:lnSpc>
                          <a:spcPct val="115000"/>
                        </a:lnSpc>
                        <a:spcAft>
                          <a:spcPts val="0"/>
                        </a:spcAft>
                      </a:pPr>
                      <a:r>
                        <a:rPr lang="ru-RU" sz="2000" b="1" dirty="0">
                          <a:effectLst/>
                          <a:latin typeface="Calibri"/>
                          <a:ea typeface="Calibri"/>
                          <a:cs typeface="Times New Roman"/>
                        </a:rPr>
                        <a:t>Варианты</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rgbClr val="DAE9F6"/>
                    </a:solidFill>
                  </a:tcPr>
                </a:tc>
                <a:tc gridSpan="5">
                  <a:txBody>
                    <a:bodyPr/>
                    <a:lstStyle/>
                    <a:p>
                      <a:pPr algn="ctr">
                        <a:lnSpc>
                          <a:spcPct val="115000"/>
                        </a:lnSpc>
                        <a:spcAft>
                          <a:spcPts val="0"/>
                        </a:spcAft>
                      </a:pPr>
                      <a:r>
                        <a:rPr lang="ru-RU" sz="2000" b="1" dirty="0">
                          <a:effectLst/>
                          <a:latin typeface="Calibri"/>
                          <a:ea typeface="Calibri"/>
                          <a:cs typeface="Times New Roman"/>
                        </a:rPr>
                        <a:t>КРИТЕРИИ</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rgbClr val="DAE9F6"/>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 xmlns:a16="http://schemas.microsoft.com/office/drawing/2014/main" val="10000"/>
                  </a:ext>
                </a:extLst>
              </a:tr>
              <a:tr h="360000">
                <a:tc vMerge="1">
                  <a:txBody>
                    <a:bodyPr/>
                    <a:lstStyle/>
                    <a:p>
                      <a:endParaRPr lang="ru-RU"/>
                    </a:p>
                  </a:txBody>
                  <a:tcPr/>
                </a:tc>
                <a:tc>
                  <a:txBody>
                    <a:bodyPr/>
                    <a:lstStyle/>
                    <a:p>
                      <a:pPr algn="ctr">
                        <a:lnSpc>
                          <a:spcPct val="115000"/>
                        </a:lnSpc>
                        <a:spcAft>
                          <a:spcPts val="0"/>
                        </a:spcAft>
                      </a:pPr>
                      <a:r>
                        <a:rPr lang="ru-RU" sz="2000" dirty="0">
                          <a:effectLst/>
                          <a:latin typeface="Calibri"/>
                          <a:ea typeface="Calibri"/>
                          <a:cs typeface="Times New Roman"/>
                        </a:rPr>
                        <a:t>1</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2</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3</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4</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b="1" dirty="0">
                          <a:effectLst/>
                          <a:latin typeface="Calibri"/>
                          <a:ea typeface="Calibri"/>
                          <a:cs typeface="Times New Roman"/>
                        </a:rPr>
                        <a:t>ИТОГО</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360000">
                <a:tc>
                  <a:txBody>
                    <a:bodyPr/>
                    <a:lstStyle/>
                    <a:p>
                      <a:pPr algn="ctr">
                        <a:lnSpc>
                          <a:spcPct val="115000"/>
                        </a:lnSpc>
                        <a:spcAft>
                          <a:spcPts val="0"/>
                        </a:spcAft>
                      </a:pPr>
                      <a:r>
                        <a:rPr lang="ru-RU" sz="2000" dirty="0">
                          <a:effectLst/>
                          <a:latin typeface="Calibri"/>
                          <a:ea typeface="Calibri"/>
                          <a:cs typeface="Times New Roman"/>
                        </a:rPr>
                        <a:t>1</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1</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360000">
                <a:tc>
                  <a:txBody>
                    <a:bodyPr/>
                    <a:lstStyle/>
                    <a:p>
                      <a:pPr algn="ctr">
                        <a:lnSpc>
                          <a:spcPct val="115000"/>
                        </a:lnSpc>
                        <a:spcAft>
                          <a:spcPts val="0"/>
                        </a:spcAft>
                      </a:pPr>
                      <a:r>
                        <a:rPr lang="ru-RU" sz="2000">
                          <a:effectLst/>
                          <a:latin typeface="Calibri"/>
                          <a:ea typeface="Calibri"/>
                          <a:cs typeface="Times New Roman"/>
                        </a:rPr>
                        <a:t>2</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3</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360000">
                <a:tc>
                  <a:txBody>
                    <a:bodyPr/>
                    <a:lstStyle/>
                    <a:p>
                      <a:pPr algn="ctr">
                        <a:lnSpc>
                          <a:spcPct val="115000"/>
                        </a:lnSpc>
                        <a:spcAft>
                          <a:spcPts val="0"/>
                        </a:spcAft>
                      </a:pPr>
                      <a:r>
                        <a:rPr lang="ru-RU" sz="2000">
                          <a:effectLst/>
                          <a:latin typeface="Calibri"/>
                          <a:ea typeface="Calibri"/>
                          <a:cs typeface="Times New Roman"/>
                        </a:rPr>
                        <a:t>3</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2</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360000">
                <a:tc>
                  <a:txBody>
                    <a:bodyPr/>
                    <a:lstStyle/>
                    <a:p>
                      <a:pPr algn="ctr">
                        <a:lnSpc>
                          <a:spcPct val="115000"/>
                        </a:lnSpc>
                        <a:spcAft>
                          <a:spcPts val="0"/>
                        </a:spcAft>
                      </a:pPr>
                      <a:r>
                        <a:rPr lang="ru-RU" sz="2000">
                          <a:effectLst/>
                          <a:latin typeface="Calibri"/>
                          <a:ea typeface="Calibri"/>
                          <a:cs typeface="Times New Roman"/>
                        </a:rPr>
                        <a:t>4</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3</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bl>
          </a:graphicData>
        </a:graphic>
      </p:graphicFrame>
      <p:sp>
        <p:nvSpPr>
          <p:cNvPr id="6" name="TextBox 5"/>
          <p:cNvSpPr txBox="1"/>
          <p:nvPr/>
        </p:nvSpPr>
        <p:spPr>
          <a:xfrm>
            <a:off x="457201" y="1752600"/>
            <a:ext cx="8229598" cy="461665"/>
          </a:xfrm>
          <a:prstGeom prst="rect">
            <a:avLst/>
          </a:prstGeom>
          <a:noFill/>
        </p:spPr>
        <p:txBody>
          <a:bodyPr wrap="square" rtlCol="0">
            <a:spAutoFit/>
          </a:bodyPr>
          <a:lstStyle/>
          <a:p>
            <a:r>
              <a:rPr lang="ru-RU" sz="2400" dirty="0">
                <a:solidFill>
                  <a:schemeClr val="tx2"/>
                </a:solidFill>
              </a:rPr>
              <a:t>1. «Соответствие – несоответствие» критерию</a:t>
            </a:r>
          </a:p>
        </p:txBody>
      </p:sp>
    </p:spTree>
    <p:extLst>
      <p:ext uri="{BB962C8B-B14F-4D97-AF65-F5344CB8AC3E}">
        <p14:creationId xmlns:p14="http://schemas.microsoft.com/office/powerpoint/2010/main" val="1821469516"/>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Алгоритмы оценки вариантов решений</a:t>
            </a:r>
          </a:p>
        </p:txBody>
      </p:sp>
      <p:sp>
        <p:nvSpPr>
          <p:cNvPr id="3" name="Номер слайда 2"/>
          <p:cNvSpPr>
            <a:spLocks noGrp="1"/>
          </p:cNvSpPr>
          <p:nvPr>
            <p:ph type="sldNum" sz="quarter" idx="12"/>
          </p:nvPr>
        </p:nvSpPr>
        <p:spPr/>
        <p:txBody>
          <a:bodyPr/>
          <a:lstStyle/>
          <a:p>
            <a:fld id="{C33C34FD-A43B-634A-9B8C-9626670F7CE8}" type="slidenum">
              <a:rPr lang="en-US" smtClean="0"/>
              <a:pPr/>
              <a:t>95</a:t>
            </a:fld>
            <a:endParaRPr lang="en-US"/>
          </a:p>
        </p:txBody>
      </p:sp>
      <p:graphicFrame>
        <p:nvGraphicFramePr>
          <p:cNvPr id="5" name="Таблица 4"/>
          <p:cNvGraphicFramePr>
            <a:graphicFrameLocks noGrp="1"/>
          </p:cNvGraphicFramePr>
          <p:nvPr>
            <p:extLst>
              <p:ext uri="{D42A27DB-BD31-4B8C-83A1-F6EECF244321}">
                <p14:modId xmlns:p14="http://schemas.microsoft.com/office/powerpoint/2010/main" val="2949990166"/>
              </p:ext>
            </p:extLst>
          </p:nvPr>
        </p:nvGraphicFramePr>
        <p:xfrm>
          <a:off x="457200" y="2497899"/>
          <a:ext cx="8229599" cy="2520000"/>
        </p:xfrm>
        <a:graphic>
          <a:graphicData uri="http://schemas.openxmlformats.org/drawingml/2006/table">
            <a:tbl>
              <a:tblPr/>
              <a:tblGrid>
                <a:gridCol w="1371051">
                  <a:extLst>
                    <a:ext uri="{9D8B030D-6E8A-4147-A177-3AD203B41FA5}">
                      <a16:colId xmlns="" xmlns:a16="http://schemas.microsoft.com/office/drawing/2014/main" val="20000"/>
                    </a:ext>
                  </a:extLst>
                </a:gridCol>
                <a:gridCol w="1371051">
                  <a:extLst>
                    <a:ext uri="{9D8B030D-6E8A-4147-A177-3AD203B41FA5}">
                      <a16:colId xmlns="" xmlns:a16="http://schemas.microsoft.com/office/drawing/2014/main" val="20001"/>
                    </a:ext>
                  </a:extLst>
                </a:gridCol>
                <a:gridCol w="1371051">
                  <a:extLst>
                    <a:ext uri="{9D8B030D-6E8A-4147-A177-3AD203B41FA5}">
                      <a16:colId xmlns="" xmlns:a16="http://schemas.microsoft.com/office/drawing/2014/main" val="20002"/>
                    </a:ext>
                  </a:extLst>
                </a:gridCol>
                <a:gridCol w="1371051">
                  <a:extLst>
                    <a:ext uri="{9D8B030D-6E8A-4147-A177-3AD203B41FA5}">
                      <a16:colId xmlns="" xmlns:a16="http://schemas.microsoft.com/office/drawing/2014/main" val="20003"/>
                    </a:ext>
                  </a:extLst>
                </a:gridCol>
                <a:gridCol w="1374344">
                  <a:extLst>
                    <a:ext uri="{9D8B030D-6E8A-4147-A177-3AD203B41FA5}">
                      <a16:colId xmlns="" xmlns:a16="http://schemas.microsoft.com/office/drawing/2014/main" val="20004"/>
                    </a:ext>
                  </a:extLst>
                </a:gridCol>
                <a:gridCol w="1371051">
                  <a:extLst>
                    <a:ext uri="{9D8B030D-6E8A-4147-A177-3AD203B41FA5}">
                      <a16:colId xmlns="" xmlns:a16="http://schemas.microsoft.com/office/drawing/2014/main" val="20005"/>
                    </a:ext>
                  </a:extLst>
                </a:gridCol>
              </a:tblGrid>
              <a:tr h="360000">
                <a:tc rowSpan="2">
                  <a:txBody>
                    <a:bodyPr/>
                    <a:lstStyle/>
                    <a:p>
                      <a:pPr algn="ctr">
                        <a:lnSpc>
                          <a:spcPct val="115000"/>
                        </a:lnSpc>
                        <a:spcAft>
                          <a:spcPts val="0"/>
                        </a:spcAft>
                      </a:pPr>
                      <a:r>
                        <a:rPr lang="ru-RU" sz="2000" b="1" dirty="0">
                          <a:effectLst/>
                          <a:latin typeface="Calibri"/>
                          <a:ea typeface="Calibri"/>
                          <a:cs typeface="Times New Roman"/>
                        </a:rPr>
                        <a:t>Варианты</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rgbClr val="DAE9F6"/>
                    </a:solidFill>
                  </a:tcPr>
                </a:tc>
                <a:tc gridSpan="5">
                  <a:txBody>
                    <a:bodyPr/>
                    <a:lstStyle/>
                    <a:p>
                      <a:pPr algn="ctr">
                        <a:lnSpc>
                          <a:spcPct val="115000"/>
                        </a:lnSpc>
                        <a:spcAft>
                          <a:spcPts val="0"/>
                        </a:spcAft>
                      </a:pPr>
                      <a:r>
                        <a:rPr lang="ru-RU" sz="2000" b="1" dirty="0">
                          <a:effectLst/>
                          <a:latin typeface="Calibri"/>
                          <a:ea typeface="Calibri"/>
                          <a:cs typeface="Times New Roman"/>
                        </a:rPr>
                        <a:t>КРИТЕРИИ</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rgbClr val="DAE9F6"/>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 xmlns:a16="http://schemas.microsoft.com/office/drawing/2014/main" val="10000"/>
                  </a:ext>
                </a:extLst>
              </a:tr>
              <a:tr h="360000">
                <a:tc vMerge="1">
                  <a:txBody>
                    <a:bodyPr/>
                    <a:lstStyle/>
                    <a:p>
                      <a:endParaRPr lang="ru-RU"/>
                    </a:p>
                  </a:txBody>
                  <a:tcPr/>
                </a:tc>
                <a:tc>
                  <a:txBody>
                    <a:bodyPr/>
                    <a:lstStyle/>
                    <a:p>
                      <a:pPr algn="ctr">
                        <a:lnSpc>
                          <a:spcPct val="115000"/>
                        </a:lnSpc>
                        <a:spcAft>
                          <a:spcPts val="0"/>
                        </a:spcAft>
                      </a:pPr>
                      <a:r>
                        <a:rPr lang="ru-RU" sz="2000" dirty="0">
                          <a:effectLst/>
                          <a:latin typeface="Calibri"/>
                          <a:ea typeface="Calibri"/>
                          <a:cs typeface="Times New Roman"/>
                        </a:rPr>
                        <a:t>1</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2</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3</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4</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rowSpan="2">
                  <a:txBody>
                    <a:bodyPr/>
                    <a:lstStyle/>
                    <a:p>
                      <a:pPr algn="ctr">
                        <a:lnSpc>
                          <a:spcPct val="115000"/>
                        </a:lnSpc>
                        <a:spcAft>
                          <a:spcPts val="0"/>
                        </a:spcAft>
                      </a:pPr>
                      <a:r>
                        <a:rPr lang="ru-RU" sz="2000" b="1" dirty="0">
                          <a:effectLst/>
                          <a:latin typeface="Calibri"/>
                          <a:ea typeface="Calibri"/>
                          <a:cs typeface="Times New Roman"/>
                        </a:rPr>
                        <a:t>ИТОГО</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360000">
                <a:tc>
                  <a:txBody>
                    <a:bodyPr/>
                    <a:lstStyle/>
                    <a:p>
                      <a:pPr algn="ctr">
                        <a:lnSpc>
                          <a:spcPct val="115000"/>
                        </a:lnSpc>
                        <a:spcAft>
                          <a:spcPts val="0"/>
                        </a:spcAft>
                      </a:pPr>
                      <a:r>
                        <a:rPr lang="ru-RU" sz="2000" dirty="0">
                          <a:effectLst/>
                          <a:latin typeface="Calibri"/>
                          <a:ea typeface="Times New Roman"/>
                          <a:cs typeface="Times New Roman"/>
                        </a:rPr>
                        <a:t>Вес (</a:t>
                      </a:r>
                      <a:r>
                        <a:rPr lang="en-US" sz="2000" dirty="0">
                          <a:effectLst/>
                          <a:latin typeface="Calibri"/>
                          <a:ea typeface="Times New Roman"/>
                          <a:cs typeface="Times New Roman"/>
                        </a:rPr>
                        <a:t>Ʃ</a:t>
                      </a:r>
                      <a:r>
                        <a:rPr lang="ru-RU" sz="2000" dirty="0">
                          <a:effectLst/>
                          <a:latin typeface="Calibri"/>
                          <a:ea typeface="Times New Roman"/>
                          <a:cs typeface="Times New Roman"/>
                        </a:rPr>
                        <a:t>=1)</a:t>
                      </a: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Times New Roman"/>
                          <a:cs typeface="Times New Roman"/>
                        </a:rPr>
                        <a:t>0,4</a:t>
                      </a: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Times New Roman"/>
                          <a:cs typeface="Times New Roman"/>
                        </a:rPr>
                        <a:t>0,1</a:t>
                      </a: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Times New Roman"/>
                          <a:cs typeface="Times New Roman"/>
                        </a:rPr>
                        <a:t>0,2</a:t>
                      </a: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Times New Roman"/>
                          <a:cs typeface="Times New Roman"/>
                        </a:rPr>
                        <a:t>0,3</a:t>
                      </a: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vMerge="1">
                  <a:txBody>
                    <a:bodyPr/>
                    <a:lstStyle/>
                    <a:p>
                      <a:pPr algn="ctr">
                        <a:lnSpc>
                          <a:spcPct val="115000"/>
                        </a:lnSpc>
                        <a:spcAft>
                          <a:spcPts val="0"/>
                        </a:spcAft>
                      </a:pP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tcPr>
                </a:tc>
                <a:extLst>
                  <a:ext uri="{0D108BD9-81ED-4DB2-BD59-A6C34878D82A}">
                    <a16:rowId xmlns="" xmlns:a16="http://schemas.microsoft.com/office/drawing/2014/main" val="10002"/>
                  </a:ext>
                </a:extLst>
              </a:tr>
              <a:tr h="360000">
                <a:tc>
                  <a:txBody>
                    <a:bodyPr/>
                    <a:lstStyle/>
                    <a:p>
                      <a:pPr algn="ctr">
                        <a:lnSpc>
                          <a:spcPct val="115000"/>
                        </a:lnSpc>
                        <a:spcAft>
                          <a:spcPts val="0"/>
                        </a:spcAft>
                      </a:pPr>
                      <a:r>
                        <a:rPr lang="ru-RU" sz="2000" dirty="0">
                          <a:effectLst/>
                          <a:latin typeface="Calibri"/>
                          <a:ea typeface="Calibri"/>
                          <a:cs typeface="Times New Roman"/>
                        </a:rPr>
                        <a:t>1</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Times New Roman"/>
                          <a:cs typeface="Times New Roman"/>
                        </a:rPr>
                        <a:t>0,4</a:t>
                      </a: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360000">
                <a:tc>
                  <a:txBody>
                    <a:bodyPr/>
                    <a:lstStyle/>
                    <a:p>
                      <a:pPr algn="ctr">
                        <a:lnSpc>
                          <a:spcPct val="115000"/>
                        </a:lnSpc>
                        <a:spcAft>
                          <a:spcPts val="0"/>
                        </a:spcAft>
                      </a:pPr>
                      <a:r>
                        <a:rPr lang="ru-RU" sz="2000" dirty="0">
                          <a:effectLst/>
                          <a:latin typeface="Calibri"/>
                          <a:ea typeface="Calibri"/>
                          <a:cs typeface="Times New Roman"/>
                        </a:rPr>
                        <a:t>2</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Times New Roman"/>
                          <a:cs typeface="Times New Roman"/>
                        </a:rPr>
                        <a:t>0,7</a:t>
                      </a: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360000">
                <a:tc>
                  <a:txBody>
                    <a:bodyPr/>
                    <a:lstStyle/>
                    <a:p>
                      <a:pPr algn="ctr">
                        <a:lnSpc>
                          <a:spcPct val="115000"/>
                        </a:lnSpc>
                        <a:spcAft>
                          <a:spcPts val="0"/>
                        </a:spcAft>
                      </a:pPr>
                      <a:r>
                        <a:rPr lang="ru-RU" sz="2000" dirty="0">
                          <a:effectLst/>
                          <a:latin typeface="Calibri"/>
                          <a:ea typeface="Calibri"/>
                          <a:cs typeface="Times New Roman"/>
                        </a:rPr>
                        <a:t>3</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Times New Roman"/>
                          <a:cs typeface="Times New Roman"/>
                        </a:rPr>
                        <a:t>0,5</a:t>
                      </a: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360000">
                <a:tc>
                  <a:txBody>
                    <a:bodyPr/>
                    <a:lstStyle/>
                    <a:p>
                      <a:pPr algn="ctr">
                        <a:lnSpc>
                          <a:spcPct val="115000"/>
                        </a:lnSpc>
                        <a:spcAft>
                          <a:spcPts val="0"/>
                        </a:spcAft>
                      </a:pPr>
                      <a:r>
                        <a:rPr lang="ru-RU" sz="2000" dirty="0">
                          <a:effectLst/>
                          <a:latin typeface="Calibri"/>
                          <a:ea typeface="Calibri"/>
                          <a:cs typeface="Times New Roman"/>
                        </a:rPr>
                        <a:t>4</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a:t>
                      </a:r>
                      <a:endParaRPr lang="ru-RU" sz="200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a:t>
                      </a:r>
                      <a:endParaRPr lang="ru-RU" sz="2000" dirty="0">
                        <a:effectLst/>
                        <a:latin typeface="Calibri"/>
                        <a:ea typeface="Times New Roman"/>
                        <a:cs typeface="Times New Roman"/>
                      </a:endParaRP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Times New Roman"/>
                          <a:cs typeface="Times New Roman"/>
                        </a:rPr>
                        <a:t>0,8</a:t>
                      </a:r>
                    </a:p>
                  </a:txBody>
                  <a:tcPr marL="68525" marR="68525"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6"/>
                  </a:ext>
                </a:extLst>
              </a:tr>
            </a:tbl>
          </a:graphicData>
        </a:graphic>
      </p:graphicFrame>
      <p:sp>
        <p:nvSpPr>
          <p:cNvPr id="6" name="TextBox 5"/>
          <p:cNvSpPr txBox="1"/>
          <p:nvPr/>
        </p:nvSpPr>
        <p:spPr>
          <a:xfrm>
            <a:off x="457201" y="1752600"/>
            <a:ext cx="8229598" cy="461665"/>
          </a:xfrm>
          <a:prstGeom prst="rect">
            <a:avLst/>
          </a:prstGeom>
          <a:noFill/>
        </p:spPr>
        <p:txBody>
          <a:bodyPr wrap="square" rtlCol="0">
            <a:spAutoFit/>
          </a:bodyPr>
          <a:lstStyle/>
          <a:p>
            <a:r>
              <a:rPr lang="ru-RU" sz="2400" dirty="0">
                <a:solidFill>
                  <a:schemeClr val="tx2"/>
                </a:solidFill>
              </a:rPr>
              <a:t>2. Присваивание критериям весов</a:t>
            </a:r>
          </a:p>
        </p:txBody>
      </p:sp>
    </p:spTree>
    <p:extLst>
      <p:ext uri="{BB962C8B-B14F-4D97-AF65-F5344CB8AC3E}">
        <p14:creationId xmlns:p14="http://schemas.microsoft.com/office/powerpoint/2010/main" val="89563871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Алгоритмы оценки вариантов решений</a:t>
            </a:r>
          </a:p>
        </p:txBody>
      </p:sp>
      <p:sp>
        <p:nvSpPr>
          <p:cNvPr id="3" name="Номер слайда 2"/>
          <p:cNvSpPr>
            <a:spLocks noGrp="1"/>
          </p:cNvSpPr>
          <p:nvPr>
            <p:ph type="sldNum" sz="quarter" idx="12"/>
          </p:nvPr>
        </p:nvSpPr>
        <p:spPr/>
        <p:txBody>
          <a:bodyPr/>
          <a:lstStyle/>
          <a:p>
            <a:fld id="{C33C34FD-A43B-634A-9B8C-9626670F7CE8}" type="slidenum">
              <a:rPr lang="en-US" smtClean="0"/>
              <a:pPr/>
              <a:t>96</a:t>
            </a:fld>
            <a:endParaRPr lang="en-US"/>
          </a:p>
        </p:txBody>
      </p:sp>
      <p:sp>
        <p:nvSpPr>
          <p:cNvPr id="6" name="TextBox 5"/>
          <p:cNvSpPr txBox="1"/>
          <p:nvPr/>
        </p:nvSpPr>
        <p:spPr>
          <a:xfrm>
            <a:off x="457201" y="1752600"/>
            <a:ext cx="8229598" cy="830997"/>
          </a:xfrm>
          <a:prstGeom prst="rect">
            <a:avLst/>
          </a:prstGeom>
          <a:noFill/>
        </p:spPr>
        <p:txBody>
          <a:bodyPr wrap="square" rtlCol="0">
            <a:spAutoFit/>
          </a:bodyPr>
          <a:lstStyle/>
          <a:p>
            <a:r>
              <a:rPr lang="ru-RU" sz="2400" dirty="0">
                <a:solidFill>
                  <a:schemeClr val="tx2"/>
                </a:solidFill>
              </a:rPr>
              <a:t>3. Оценка степени соответствия варианта критерию по шкале 1-4 с учетом веса</a:t>
            </a:r>
          </a:p>
        </p:txBody>
      </p:sp>
      <p:graphicFrame>
        <p:nvGraphicFramePr>
          <p:cNvPr id="7" name="Таблица 6"/>
          <p:cNvGraphicFramePr>
            <a:graphicFrameLocks noGrp="1"/>
          </p:cNvGraphicFramePr>
          <p:nvPr>
            <p:extLst>
              <p:ext uri="{D42A27DB-BD31-4B8C-83A1-F6EECF244321}">
                <p14:modId xmlns:p14="http://schemas.microsoft.com/office/powerpoint/2010/main" val="3803173343"/>
              </p:ext>
            </p:extLst>
          </p:nvPr>
        </p:nvGraphicFramePr>
        <p:xfrm>
          <a:off x="457200" y="2848642"/>
          <a:ext cx="8229600" cy="2501040"/>
        </p:xfrm>
        <a:graphic>
          <a:graphicData uri="http://schemas.openxmlformats.org/drawingml/2006/table">
            <a:tbl>
              <a:tblPr/>
              <a:tblGrid>
                <a:gridCol w="1389156">
                  <a:extLst>
                    <a:ext uri="{9D8B030D-6E8A-4147-A177-3AD203B41FA5}">
                      <a16:colId xmlns="" xmlns:a16="http://schemas.microsoft.com/office/drawing/2014/main" val="20000"/>
                    </a:ext>
                  </a:extLst>
                </a:gridCol>
                <a:gridCol w="1375989">
                  <a:extLst>
                    <a:ext uri="{9D8B030D-6E8A-4147-A177-3AD203B41FA5}">
                      <a16:colId xmlns="" xmlns:a16="http://schemas.microsoft.com/office/drawing/2014/main" val="20001"/>
                    </a:ext>
                  </a:extLst>
                </a:gridCol>
                <a:gridCol w="1362822">
                  <a:extLst>
                    <a:ext uri="{9D8B030D-6E8A-4147-A177-3AD203B41FA5}">
                      <a16:colId xmlns="" xmlns:a16="http://schemas.microsoft.com/office/drawing/2014/main" val="20002"/>
                    </a:ext>
                  </a:extLst>
                </a:gridCol>
                <a:gridCol w="1362822">
                  <a:extLst>
                    <a:ext uri="{9D8B030D-6E8A-4147-A177-3AD203B41FA5}">
                      <a16:colId xmlns="" xmlns:a16="http://schemas.microsoft.com/office/drawing/2014/main" val="20003"/>
                    </a:ext>
                  </a:extLst>
                </a:gridCol>
                <a:gridCol w="1374343">
                  <a:extLst>
                    <a:ext uri="{9D8B030D-6E8A-4147-A177-3AD203B41FA5}">
                      <a16:colId xmlns="" xmlns:a16="http://schemas.microsoft.com/office/drawing/2014/main" val="20004"/>
                    </a:ext>
                  </a:extLst>
                </a:gridCol>
                <a:gridCol w="1364468">
                  <a:extLst>
                    <a:ext uri="{9D8B030D-6E8A-4147-A177-3AD203B41FA5}">
                      <a16:colId xmlns="" xmlns:a16="http://schemas.microsoft.com/office/drawing/2014/main" val="20005"/>
                    </a:ext>
                  </a:extLst>
                </a:gridCol>
              </a:tblGrid>
              <a:tr h="360000">
                <a:tc rowSpan="2">
                  <a:txBody>
                    <a:bodyPr/>
                    <a:lstStyle/>
                    <a:p>
                      <a:pPr>
                        <a:lnSpc>
                          <a:spcPct val="115000"/>
                        </a:lnSpc>
                        <a:spcAft>
                          <a:spcPts val="0"/>
                        </a:spcAft>
                      </a:pPr>
                      <a:r>
                        <a:rPr lang="ru-RU" sz="2000" dirty="0">
                          <a:effectLst/>
                          <a:latin typeface="Calibri"/>
                          <a:ea typeface="Calibri"/>
                          <a:cs typeface="Times New Roman"/>
                        </a:rPr>
                        <a:t> </a:t>
                      </a:r>
                      <a:endParaRPr lang="ru-RU" sz="2000" dirty="0">
                        <a:effectLst/>
                        <a:latin typeface="Calibri"/>
                        <a:ea typeface="Times New Roman"/>
                        <a:cs typeface="Times New Roman"/>
                      </a:endParaRPr>
                    </a:p>
                    <a:p>
                      <a:pPr>
                        <a:lnSpc>
                          <a:spcPct val="0"/>
                        </a:lnSpc>
                        <a:spcAft>
                          <a:spcPts val="0"/>
                        </a:spcAft>
                      </a:pPr>
                      <a:r>
                        <a:rPr lang="ru-RU" sz="2000" b="1" dirty="0">
                          <a:effectLst/>
                          <a:latin typeface="Calibri"/>
                          <a:ea typeface="Calibri"/>
                          <a:cs typeface="Times New Roman"/>
                        </a:rPr>
                        <a:t>Варианты </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rgbClr val="DAE9F6"/>
                    </a:solidFill>
                  </a:tcPr>
                </a:tc>
                <a:tc gridSpan="5">
                  <a:txBody>
                    <a:bodyPr/>
                    <a:lstStyle/>
                    <a:p>
                      <a:pPr algn="ctr">
                        <a:lnSpc>
                          <a:spcPct val="115000"/>
                        </a:lnSpc>
                        <a:spcAft>
                          <a:spcPts val="0"/>
                        </a:spcAft>
                      </a:pPr>
                      <a:r>
                        <a:rPr lang="ru-RU" sz="2000" b="1" dirty="0">
                          <a:effectLst/>
                          <a:latin typeface="Calibri"/>
                          <a:ea typeface="Calibri"/>
                          <a:cs typeface="Times New Roman"/>
                        </a:rPr>
                        <a:t>КРИТЕРИИ</a:t>
                      </a:r>
                      <a:endParaRPr lang="ru-RU" sz="2000" dirty="0">
                        <a:effectLst/>
                        <a:latin typeface="Calibri"/>
                        <a:ea typeface="Times New Roman"/>
                        <a:cs typeface="Times New Roman"/>
                      </a:endParaRPr>
                    </a:p>
                  </a:txBody>
                  <a:tcPr marL="68580" marR="68580" marT="0" marB="0">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rgbClr val="DAE9F6"/>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 xmlns:a16="http://schemas.microsoft.com/office/drawing/2014/main" val="10000"/>
                  </a:ext>
                </a:extLst>
              </a:tr>
              <a:tr h="360000">
                <a:tc vMerge="1">
                  <a:txBody>
                    <a:bodyPr/>
                    <a:lstStyle/>
                    <a:p>
                      <a:endParaRPr lang="ru-RU"/>
                    </a:p>
                  </a:txBody>
                  <a:tcPr/>
                </a:tc>
                <a:tc>
                  <a:txBody>
                    <a:bodyPr/>
                    <a:lstStyle/>
                    <a:p>
                      <a:pPr algn="ctr">
                        <a:lnSpc>
                          <a:spcPct val="115000"/>
                        </a:lnSpc>
                        <a:spcAft>
                          <a:spcPts val="0"/>
                        </a:spcAft>
                      </a:pPr>
                      <a:r>
                        <a:rPr lang="ru-RU" sz="2000" dirty="0">
                          <a:effectLst/>
                          <a:latin typeface="Calibri"/>
                          <a:ea typeface="Calibri"/>
                          <a:cs typeface="Times New Roman"/>
                        </a:rPr>
                        <a:t>1 / 0,4</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2 / 0,1</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3 / 0,2</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4 / 0,3</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b="1" dirty="0">
                          <a:effectLst/>
                          <a:latin typeface="Calibri"/>
                          <a:ea typeface="Calibri"/>
                          <a:cs typeface="Times New Roman"/>
                        </a:rPr>
                        <a:t>ИТОГО</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360000">
                <a:tc>
                  <a:txBody>
                    <a:bodyPr/>
                    <a:lstStyle/>
                    <a:p>
                      <a:pPr algn="ctr">
                        <a:lnSpc>
                          <a:spcPct val="115000"/>
                        </a:lnSpc>
                        <a:spcAft>
                          <a:spcPts val="0"/>
                        </a:spcAft>
                      </a:pPr>
                      <a:r>
                        <a:rPr lang="ru-RU" sz="2000" dirty="0">
                          <a:effectLst/>
                          <a:latin typeface="Calibri"/>
                          <a:ea typeface="Calibri"/>
                          <a:cs typeface="Times New Roman"/>
                        </a:rPr>
                        <a:t>1</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4 (с учетом веса – 1,6)</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1 (0,1)</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3 (0,6)</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3 (0,9)</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3,2</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360000">
                <a:tc>
                  <a:txBody>
                    <a:bodyPr/>
                    <a:lstStyle/>
                    <a:p>
                      <a:pPr algn="ctr">
                        <a:lnSpc>
                          <a:spcPct val="115000"/>
                        </a:lnSpc>
                        <a:spcAft>
                          <a:spcPts val="0"/>
                        </a:spcAft>
                      </a:pPr>
                      <a:r>
                        <a:rPr lang="ru-RU" sz="2000">
                          <a:effectLst/>
                          <a:latin typeface="Calibri"/>
                          <a:ea typeface="Calibri"/>
                          <a:cs typeface="Times New Roman"/>
                        </a:rPr>
                        <a:t>2</a:t>
                      </a:r>
                      <a:endParaRPr lang="ru-RU" sz="200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3 (1,2)</a:t>
                      </a:r>
                      <a:endParaRPr lang="ru-RU" sz="200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3 (0,3)</a:t>
                      </a:r>
                      <a:endParaRPr lang="ru-RU" sz="200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2 (0,4)</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2 (0,6)</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2,5</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360000">
                <a:tc>
                  <a:txBody>
                    <a:bodyPr/>
                    <a:lstStyle/>
                    <a:p>
                      <a:pPr algn="ctr">
                        <a:lnSpc>
                          <a:spcPct val="115000"/>
                        </a:lnSpc>
                        <a:spcAft>
                          <a:spcPts val="0"/>
                        </a:spcAft>
                      </a:pPr>
                      <a:r>
                        <a:rPr lang="ru-RU" sz="2000">
                          <a:effectLst/>
                          <a:latin typeface="Calibri"/>
                          <a:ea typeface="Calibri"/>
                          <a:cs typeface="Times New Roman"/>
                        </a:rPr>
                        <a:t>3</a:t>
                      </a:r>
                      <a:endParaRPr lang="ru-RU" sz="200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1 (0,4)</a:t>
                      </a:r>
                      <a:endParaRPr lang="ru-RU" sz="200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2 (0,2)</a:t>
                      </a:r>
                      <a:endParaRPr lang="ru-RU" sz="200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1 (0,2)</a:t>
                      </a:r>
                      <a:endParaRPr lang="ru-RU" sz="200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4 (1,2)</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3,0</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360000">
                <a:tc>
                  <a:txBody>
                    <a:bodyPr/>
                    <a:lstStyle/>
                    <a:p>
                      <a:pPr algn="ctr">
                        <a:lnSpc>
                          <a:spcPct val="115000"/>
                        </a:lnSpc>
                        <a:spcAft>
                          <a:spcPts val="0"/>
                        </a:spcAft>
                      </a:pPr>
                      <a:r>
                        <a:rPr lang="ru-RU" sz="2000">
                          <a:effectLst/>
                          <a:latin typeface="Calibri"/>
                          <a:ea typeface="Calibri"/>
                          <a:cs typeface="Times New Roman"/>
                        </a:rPr>
                        <a:t>4</a:t>
                      </a:r>
                      <a:endParaRPr lang="ru-RU" sz="200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2 (0,8)</a:t>
                      </a:r>
                      <a:endParaRPr lang="ru-RU" sz="200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4 (0,4)</a:t>
                      </a:r>
                      <a:endParaRPr lang="ru-RU" sz="200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4 (0,8)</a:t>
                      </a:r>
                      <a:endParaRPr lang="ru-RU" sz="200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a:effectLst/>
                          <a:latin typeface="Calibri"/>
                          <a:ea typeface="Calibri"/>
                          <a:cs typeface="Times New Roman"/>
                        </a:rPr>
                        <a:t>1 (0,3)</a:t>
                      </a:r>
                      <a:endParaRPr lang="ru-RU" sz="200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tc>
                  <a:txBody>
                    <a:bodyPr/>
                    <a:lstStyle/>
                    <a:p>
                      <a:pPr algn="ctr">
                        <a:lnSpc>
                          <a:spcPct val="115000"/>
                        </a:lnSpc>
                        <a:spcAft>
                          <a:spcPts val="0"/>
                        </a:spcAft>
                      </a:pPr>
                      <a:r>
                        <a:rPr lang="ru-RU" sz="2000" dirty="0">
                          <a:effectLst/>
                          <a:latin typeface="Calibri"/>
                          <a:ea typeface="Calibri"/>
                          <a:cs typeface="Times New Roman"/>
                        </a:rPr>
                        <a:t>2,3</a:t>
                      </a:r>
                      <a:endParaRPr lang="ru-RU" sz="2000" dirty="0">
                        <a:effectLst/>
                        <a:latin typeface="Calibri"/>
                        <a:ea typeface="Times New Roman"/>
                        <a:cs typeface="Times New Roman"/>
                      </a:endParaRPr>
                    </a:p>
                  </a:txBody>
                  <a:tcPr marL="68580" marR="68580" marT="0" marB="0" anchor="ctr">
                    <a:lnL w="12700" cap="flat" cmpd="sng" algn="ctr">
                      <a:solidFill>
                        <a:srgbClr val="0F5FBE"/>
                      </a:solidFill>
                      <a:prstDash val="solid"/>
                      <a:round/>
                      <a:headEnd type="none" w="med" len="med"/>
                      <a:tailEnd type="none" w="med" len="med"/>
                    </a:lnL>
                    <a:lnR w="12700" cap="flat" cmpd="sng" algn="ctr">
                      <a:solidFill>
                        <a:srgbClr val="0F5FBE"/>
                      </a:solidFill>
                      <a:prstDash val="solid"/>
                      <a:round/>
                      <a:headEnd type="none" w="med" len="med"/>
                      <a:tailEnd type="none" w="med" len="med"/>
                    </a:lnR>
                    <a:lnT w="12700" cap="flat" cmpd="sng" algn="ctr">
                      <a:solidFill>
                        <a:srgbClr val="0F5FBE"/>
                      </a:solidFill>
                      <a:prstDash val="solid"/>
                      <a:round/>
                      <a:headEnd type="none" w="med" len="med"/>
                      <a:tailEnd type="none" w="med" len="med"/>
                    </a:lnT>
                    <a:lnB w="12700" cap="flat" cmpd="sng" algn="ctr">
                      <a:solidFill>
                        <a:srgbClr val="0F5FBE"/>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bl>
          </a:graphicData>
        </a:graphic>
      </p:graphicFrame>
      <p:sp>
        <p:nvSpPr>
          <p:cNvPr id="8" name="TextBox 7"/>
          <p:cNvSpPr txBox="1"/>
          <p:nvPr/>
        </p:nvSpPr>
        <p:spPr>
          <a:xfrm>
            <a:off x="457201" y="5710021"/>
            <a:ext cx="6736080" cy="646331"/>
          </a:xfrm>
          <a:prstGeom prst="rect">
            <a:avLst/>
          </a:prstGeom>
          <a:noFill/>
        </p:spPr>
        <p:txBody>
          <a:bodyPr wrap="square" rtlCol="0">
            <a:spAutoFit/>
          </a:bodyPr>
          <a:lstStyle/>
          <a:p>
            <a:r>
              <a:rPr lang="ru-RU" dirty="0"/>
              <a:t>4 балла – максимальное соответствие</a:t>
            </a:r>
          </a:p>
          <a:p>
            <a:r>
              <a:rPr lang="ru-RU" dirty="0"/>
              <a:t>1 балл – минимальное соответствие</a:t>
            </a:r>
          </a:p>
        </p:txBody>
      </p:sp>
    </p:spTree>
    <p:extLst>
      <p:ext uri="{BB962C8B-B14F-4D97-AF65-F5344CB8AC3E}">
        <p14:creationId xmlns:p14="http://schemas.microsoft.com/office/powerpoint/2010/main" val="895638712"/>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«Отпуск»</a:t>
            </a:r>
          </a:p>
        </p:txBody>
      </p:sp>
      <p:sp>
        <p:nvSpPr>
          <p:cNvPr id="3" name="Номер слайда 2"/>
          <p:cNvSpPr>
            <a:spLocks noGrp="1"/>
          </p:cNvSpPr>
          <p:nvPr>
            <p:ph type="sldNum" sz="quarter" idx="12"/>
          </p:nvPr>
        </p:nvSpPr>
        <p:spPr/>
        <p:txBody>
          <a:bodyPr/>
          <a:lstStyle/>
          <a:p>
            <a:fld id="{C33C34FD-A43B-634A-9B8C-9626670F7CE8}" type="slidenum">
              <a:rPr lang="en-US" smtClean="0"/>
              <a:pPr/>
              <a:t>97</a:t>
            </a:fld>
            <a:endParaRPr lang="en-US"/>
          </a:p>
        </p:txBody>
      </p:sp>
      <p:sp>
        <p:nvSpPr>
          <p:cNvPr id="4" name="TextBox 3"/>
          <p:cNvSpPr txBox="1"/>
          <p:nvPr/>
        </p:nvSpPr>
        <p:spPr>
          <a:xfrm>
            <a:off x="1015999" y="1710130"/>
            <a:ext cx="7670799" cy="4339650"/>
          </a:xfrm>
          <a:prstGeom prst="rect">
            <a:avLst/>
          </a:prstGeom>
          <a:noFill/>
        </p:spPr>
        <p:txBody>
          <a:bodyPr wrap="square" rtlCol="0">
            <a:spAutoFit/>
          </a:bodyPr>
          <a:lstStyle/>
          <a:p>
            <a:pPr>
              <a:spcBef>
                <a:spcPts val="1200"/>
              </a:spcBef>
            </a:pPr>
            <a:r>
              <a:rPr lang="ru-RU" sz="2400" b="1" dirty="0">
                <a:solidFill>
                  <a:schemeClr val="tx2"/>
                </a:solidFill>
              </a:rPr>
              <a:t>Работа в группах</a:t>
            </a:r>
          </a:p>
          <a:p>
            <a:pPr marL="342900" indent="-342900">
              <a:spcBef>
                <a:spcPts val="1200"/>
              </a:spcBef>
              <a:buFont typeface="Arial" panose="020B0604020202020204" pitchFamily="34" charset="0"/>
              <a:buChar char="•"/>
            </a:pPr>
            <a:r>
              <a:rPr lang="ru-RU" sz="2400" dirty="0"/>
              <a:t>Выберите 4 варианта проведения своего отпуска </a:t>
            </a:r>
          </a:p>
          <a:p>
            <a:pPr marL="342900" indent="-342900">
              <a:spcBef>
                <a:spcPts val="1200"/>
              </a:spcBef>
              <a:buFont typeface="Arial" panose="020B0604020202020204" pitchFamily="34" charset="0"/>
              <a:buChar char="•"/>
            </a:pPr>
            <a:r>
              <a:rPr lang="ru-RU" sz="2400" dirty="0"/>
              <a:t>Выработайте критерии оценки вариантов</a:t>
            </a:r>
          </a:p>
          <a:p>
            <a:pPr marL="342900" indent="-342900">
              <a:spcBef>
                <a:spcPts val="1200"/>
              </a:spcBef>
              <a:buFont typeface="Arial" panose="020B0604020202020204" pitchFamily="34" charset="0"/>
              <a:buChar char="•"/>
            </a:pPr>
            <a:r>
              <a:rPr lang="ru-RU" sz="2400" dirty="0"/>
              <a:t>Присвойте вес каждому критерию</a:t>
            </a:r>
          </a:p>
          <a:p>
            <a:pPr marL="342900" indent="-342900">
              <a:spcBef>
                <a:spcPts val="1200"/>
              </a:spcBef>
              <a:buFont typeface="Arial" panose="020B0604020202020204" pitchFamily="34" charset="0"/>
              <a:buChar char="•"/>
            </a:pPr>
            <a:r>
              <a:rPr lang="ru-RU" sz="2400" dirty="0"/>
              <a:t>Проанализируйте варианты на соответствие критериям</a:t>
            </a:r>
          </a:p>
          <a:p>
            <a:pPr marL="342900" indent="-342900">
              <a:spcBef>
                <a:spcPts val="1200"/>
              </a:spcBef>
              <a:buFont typeface="Arial" panose="020B0604020202020204" pitchFamily="34" charset="0"/>
              <a:buChar char="•"/>
            </a:pPr>
            <a:r>
              <a:rPr lang="ru-RU" sz="2400" dirty="0"/>
              <a:t>Рассчитайте итоговый балл для каждого варианта</a:t>
            </a:r>
          </a:p>
          <a:p>
            <a:pPr>
              <a:spcBef>
                <a:spcPts val="1200"/>
              </a:spcBef>
            </a:pPr>
            <a:r>
              <a:rPr lang="ru-RU" sz="2400" b="1" dirty="0">
                <a:solidFill>
                  <a:schemeClr val="tx2"/>
                </a:solidFill>
              </a:rPr>
              <a:t>Время на работу – </a:t>
            </a:r>
            <a:r>
              <a:rPr lang="ru-RU" sz="2400" b="1" dirty="0" smtClean="0">
                <a:solidFill>
                  <a:schemeClr val="tx2"/>
                </a:solidFill>
              </a:rPr>
              <a:t>15 </a:t>
            </a:r>
            <a:r>
              <a:rPr lang="ru-RU" sz="2400" b="1" dirty="0">
                <a:solidFill>
                  <a:schemeClr val="tx2"/>
                </a:solidFill>
              </a:rPr>
              <a:t>минут</a:t>
            </a:r>
          </a:p>
        </p:txBody>
      </p:sp>
    </p:spTree>
    <p:extLst>
      <p:ext uri="{BB962C8B-B14F-4D97-AF65-F5344CB8AC3E}">
        <p14:creationId xmlns:p14="http://schemas.microsoft.com/office/powerpoint/2010/main" val="217612747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Универсальные критерии для принятия решений</a:t>
            </a:r>
          </a:p>
        </p:txBody>
      </p:sp>
      <p:sp>
        <p:nvSpPr>
          <p:cNvPr id="3" name="Номер слайда 2"/>
          <p:cNvSpPr>
            <a:spLocks noGrp="1"/>
          </p:cNvSpPr>
          <p:nvPr>
            <p:ph type="sldNum" sz="quarter" idx="12"/>
          </p:nvPr>
        </p:nvSpPr>
        <p:spPr/>
        <p:txBody>
          <a:bodyPr/>
          <a:lstStyle/>
          <a:p>
            <a:fld id="{C33C34FD-A43B-634A-9B8C-9626670F7CE8}" type="slidenum">
              <a:rPr lang="en-US" smtClean="0"/>
              <a:pPr/>
              <a:t>98</a:t>
            </a:fld>
            <a:endParaRPr lang="en-US"/>
          </a:p>
        </p:txBody>
      </p:sp>
      <p:sp>
        <p:nvSpPr>
          <p:cNvPr id="4" name="TextBox 3"/>
          <p:cNvSpPr txBox="1"/>
          <p:nvPr/>
        </p:nvSpPr>
        <p:spPr>
          <a:xfrm>
            <a:off x="670560" y="1996440"/>
            <a:ext cx="7639254" cy="3816429"/>
          </a:xfrm>
          <a:prstGeom prst="rect">
            <a:avLst/>
          </a:prstGeom>
          <a:noFill/>
        </p:spPr>
        <p:txBody>
          <a:bodyPr wrap="square" rtlCol="0">
            <a:spAutoFit/>
          </a:bodyPr>
          <a:lstStyle/>
          <a:p>
            <a:pPr marL="342900" indent="-342900">
              <a:spcBef>
                <a:spcPts val="1200"/>
              </a:spcBef>
              <a:buFont typeface="Arial" panose="020B0604020202020204" pitchFamily="34" charset="0"/>
              <a:buChar char="•"/>
            </a:pPr>
            <a:r>
              <a:rPr lang="ru-RU" sz="2400" dirty="0"/>
              <a:t>Соответствие ценностям Компании</a:t>
            </a:r>
          </a:p>
          <a:p>
            <a:pPr marL="342900" indent="-342900">
              <a:spcBef>
                <a:spcPts val="1200"/>
              </a:spcBef>
              <a:buFont typeface="Arial" panose="020B0604020202020204" pitchFamily="34" charset="0"/>
              <a:buChar char="•"/>
            </a:pPr>
            <a:r>
              <a:rPr lang="ru-RU" sz="2400" dirty="0"/>
              <a:t>Результативность решения (в какой мере позволит решить проблему)</a:t>
            </a:r>
          </a:p>
          <a:p>
            <a:pPr marL="342900" indent="-342900">
              <a:spcBef>
                <a:spcPts val="1200"/>
              </a:spcBef>
              <a:buFont typeface="Arial" panose="020B0604020202020204" pitchFamily="34" charset="0"/>
              <a:buChar char="•"/>
            </a:pPr>
            <a:r>
              <a:rPr lang="ru-RU" sz="2400" dirty="0"/>
              <a:t>Затраты</a:t>
            </a:r>
          </a:p>
          <a:p>
            <a:pPr marL="342900" indent="-342900">
              <a:spcBef>
                <a:spcPts val="1200"/>
              </a:spcBef>
              <a:buFont typeface="Arial" panose="020B0604020202020204" pitchFamily="34" charset="0"/>
              <a:buChar char="•"/>
            </a:pPr>
            <a:r>
              <a:rPr lang="ru-RU" sz="2400" dirty="0"/>
              <a:t>Время на реализацию</a:t>
            </a:r>
          </a:p>
          <a:p>
            <a:pPr marL="342900" indent="-342900">
              <a:spcBef>
                <a:spcPts val="1200"/>
              </a:spcBef>
              <a:buFont typeface="Arial" panose="020B0604020202020204" pitchFamily="34" charset="0"/>
              <a:buChar char="•"/>
            </a:pPr>
            <a:r>
              <a:rPr lang="ru-RU" sz="2400" dirty="0"/>
              <a:t>Вероятность успеха</a:t>
            </a:r>
          </a:p>
          <a:p>
            <a:pPr marL="342900" indent="-342900">
              <a:spcBef>
                <a:spcPts val="1200"/>
              </a:spcBef>
              <a:buFont typeface="Arial" panose="020B0604020202020204" pitchFamily="34" charset="0"/>
              <a:buChar char="•"/>
            </a:pPr>
            <a:r>
              <a:rPr lang="ru-RU" sz="2400" dirty="0"/>
              <a:t>Влияние на имидж Компании (внутренний, внешний)</a:t>
            </a:r>
          </a:p>
        </p:txBody>
      </p:sp>
    </p:spTree>
    <p:extLst>
      <p:ext uri="{BB962C8B-B14F-4D97-AF65-F5344CB8AC3E}">
        <p14:creationId xmlns:p14="http://schemas.microsoft.com/office/powerpoint/2010/main" val="265334335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Упражнение «Выбор решения»</a:t>
            </a:r>
          </a:p>
        </p:txBody>
      </p:sp>
      <p:sp>
        <p:nvSpPr>
          <p:cNvPr id="3" name="Номер слайда 2"/>
          <p:cNvSpPr>
            <a:spLocks noGrp="1"/>
          </p:cNvSpPr>
          <p:nvPr>
            <p:ph type="sldNum" sz="quarter" idx="12"/>
          </p:nvPr>
        </p:nvSpPr>
        <p:spPr/>
        <p:txBody>
          <a:bodyPr/>
          <a:lstStyle/>
          <a:p>
            <a:fld id="{C33C34FD-A43B-634A-9B8C-9626670F7CE8}" type="slidenum">
              <a:rPr lang="en-US" smtClean="0"/>
              <a:pPr/>
              <a:t>99</a:t>
            </a:fld>
            <a:endParaRPr lang="en-US"/>
          </a:p>
        </p:txBody>
      </p:sp>
      <p:sp>
        <p:nvSpPr>
          <p:cNvPr id="4" name="TextBox 3"/>
          <p:cNvSpPr txBox="1"/>
          <p:nvPr/>
        </p:nvSpPr>
        <p:spPr>
          <a:xfrm>
            <a:off x="1015999" y="1710130"/>
            <a:ext cx="7670799" cy="4708981"/>
          </a:xfrm>
          <a:prstGeom prst="rect">
            <a:avLst/>
          </a:prstGeom>
          <a:noFill/>
        </p:spPr>
        <p:txBody>
          <a:bodyPr wrap="square" rtlCol="0">
            <a:spAutoFit/>
          </a:bodyPr>
          <a:lstStyle/>
          <a:p>
            <a:pPr>
              <a:spcBef>
                <a:spcPts val="1200"/>
              </a:spcBef>
            </a:pPr>
            <a:r>
              <a:rPr lang="ru-RU" sz="2400" b="1" dirty="0">
                <a:solidFill>
                  <a:schemeClr val="tx2"/>
                </a:solidFill>
              </a:rPr>
              <a:t>Работа в группах</a:t>
            </a:r>
          </a:p>
          <a:p>
            <a:pPr marL="342900" indent="-342900">
              <a:spcBef>
                <a:spcPts val="1200"/>
              </a:spcBef>
              <a:buFont typeface="Arial" panose="020B0604020202020204" pitchFamily="34" charset="0"/>
              <a:buChar char="•"/>
            </a:pPr>
            <a:r>
              <a:rPr lang="ru-RU" sz="2400" dirty="0"/>
              <a:t>Выберите несколько вариантов корректирующих решений вашей проблемы</a:t>
            </a:r>
          </a:p>
          <a:p>
            <a:pPr marL="342900" indent="-342900">
              <a:spcBef>
                <a:spcPts val="1200"/>
              </a:spcBef>
              <a:buFont typeface="Arial" panose="020B0604020202020204" pitchFamily="34" charset="0"/>
              <a:buChar char="•"/>
            </a:pPr>
            <a:r>
              <a:rPr lang="ru-RU" sz="2400" dirty="0"/>
              <a:t>Выработайте критерии оценки вариантов</a:t>
            </a:r>
          </a:p>
          <a:p>
            <a:pPr marL="342900" indent="-342900">
              <a:spcBef>
                <a:spcPts val="1200"/>
              </a:spcBef>
              <a:buFont typeface="Arial" panose="020B0604020202020204" pitchFamily="34" charset="0"/>
              <a:buChar char="•"/>
            </a:pPr>
            <a:r>
              <a:rPr lang="ru-RU" sz="2400" dirty="0"/>
              <a:t>Присвойте вес каждому критерию</a:t>
            </a:r>
          </a:p>
          <a:p>
            <a:pPr marL="342900" indent="-342900">
              <a:spcBef>
                <a:spcPts val="1200"/>
              </a:spcBef>
              <a:buFont typeface="Arial" panose="020B0604020202020204" pitchFamily="34" charset="0"/>
              <a:buChar char="•"/>
            </a:pPr>
            <a:r>
              <a:rPr lang="ru-RU" sz="2400" dirty="0"/>
              <a:t>Проанализируйте варианты на соответствие критериям</a:t>
            </a:r>
          </a:p>
          <a:p>
            <a:pPr marL="342900" indent="-342900">
              <a:spcBef>
                <a:spcPts val="1200"/>
              </a:spcBef>
              <a:buFont typeface="Arial" panose="020B0604020202020204" pitchFamily="34" charset="0"/>
              <a:buChar char="•"/>
            </a:pPr>
            <a:r>
              <a:rPr lang="ru-RU" sz="2400" dirty="0"/>
              <a:t>Рассчитайте итоговый балл для каждого варианта</a:t>
            </a:r>
          </a:p>
          <a:p>
            <a:pPr>
              <a:spcBef>
                <a:spcPts val="1200"/>
              </a:spcBef>
            </a:pPr>
            <a:r>
              <a:rPr lang="ru-RU" sz="2400" b="1" dirty="0">
                <a:solidFill>
                  <a:schemeClr val="tx2"/>
                </a:solidFill>
              </a:rPr>
              <a:t>Время на работу – 20 минут</a:t>
            </a:r>
          </a:p>
        </p:txBody>
      </p:sp>
    </p:spTree>
    <p:extLst>
      <p:ext uri="{BB962C8B-B14F-4D97-AF65-F5344CB8AC3E}">
        <p14:creationId xmlns:p14="http://schemas.microsoft.com/office/powerpoint/2010/main" val="2370297502"/>
      </p:ext>
    </p:extLst>
  </p:cSld>
  <p:clrMapOvr>
    <a:masterClrMapping/>
  </p:clrMapOvr>
  <p:timing>
    <p:tnLst>
      <p:par>
        <p:cTn id="1" dur="indefinite" restart="never" nodeType="tmRoot"/>
      </p:par>
    </p:tnLst>
  </p:timing>
</p:sld>
</file>

<file path=ppt/theme/theme1.xml><?xml version="1.0" encoding="utf-8"?>
<a:theme xmlns:a="http://schemas.openxmlformats.org/drawingml/2006/main" name="AR">
  <a:themeElements>
    <a:clrScheme name="AR-colors 1">
      <a:dk1>
        <a:srgbClr val="000000"/>
      </a:dk1>
      <a:lt1>
        <a:sysClr val="window" lastClr="FFFFFF"/>
      </a:lt1>
      <a:dk2>
        <a:srgbClr val="1F497D"/>
      </a:dk2>
      <a:lt2>
        <a:srgbClr val="EEECE1"/>
      </a:lt2>
      <a:accent1>
        <a:srgbClr val="4A96D2"/>
      </a:accent1>
      <a:accent2>
        <a:srgbClr val="DDABD8"/>
      </a:accent2>
      <a:accent3>
        <a:srgbClr val="95CCD6"/>
      </a:accent3>
      <a:accent4>
        <a:srgbClr val="FAD2A4"/>
      </a:accent4>
      <a:accent5>
        <a:srgbClr val="B7E0BC"/>
      </a:accent5>
      <a:accent6>
        <a:srgbClr val="B9D3F6"/>
      </a:accent6>
      <a:hlink>
        <a:srgbClr val="024089"/>
      </a:hlink>
      <a:folHlink>
        <a:srgbClr val="800E80"/>
      </a:folHlink>
    </a:clrScheme>
    <a:fontScheme name="Office Classic 2">
      <a:majorFont>
        <a:latin typeface="Microsoft Sans Serif"/>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Microsoft Sans Serif"/>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KAR.thmx</Template>
  <TotalTime>4647</TotalTime>
  <Words>4193</Words>
  <Application>Microsoft Office PowerPoint</Application>
  <PresentationFormat>Экран (4:3)</PresentationFormat>
  <Paragraphs>998</Paragraphs>
  <Slides>100</Slides>
  <Notes>34</Notes>
  <HiddenSlides>0</HiddenSlides>
  <MMClips>0</MMClips>
  <ScaleCrop>false</ScaleCrop>
  <HeadingPairs>
    <vt:vector size="8" baseType="variant">
      <vt:variant>
        <vt:lpstr>Использованные шрифты</vt:lpstr>
      </vt:variant>
      <vt:variant>
        <vt:i4>5</vt:i4>
      </vt:variant>
      <vt:variant>
        <vt:lpstr>Тема</vt:lpstr>
      </vt:variant>
      <vt:variant>
        <vt:i4>1</vt:i4>
      </vt:variant>
      <vt:variant>
        <vt:lpstr>Внедренные серверы OLE</vt:lpstr>
      </vt:variant>
      <vt:variant>
        <vt:i4>0</vt:i4>
      </vt:variant>
      <vt:variant>
        <vt:lpstr>Заголовки слайдов</vt:lpstr>
      </vt:variant>
      <vt:variant>
        <vt:i4>100</vt:i4>
      </vt:variant>
    </vt:vector>
  </HeadingPairs>
  <TitlesOfParts>
    <vt:vector size="106" baseType="lpstr">
      <vt:lpstr>Arial</vt:lpstr>
      <vt:lpstr>Calibri</vt:lpstr>
      <vt:lpstr>Microsoft Sans Serif</vt:lpstr>
      <vt:lpstr>Tahoma</vt:lpstr>
      <vt:lpstr>Times New Roman</vt:lpstr>
      <vt:lpstr>AR</vt:lpstr>
      <vt:lpstr>Системное мышление и анализ проблем</vt:lpstr>
      <vt:lpstr>Правила и регламент</vt:lpstr>
      <vt:lpstr>Содержание тренинга</vt:lpstr>
      <vt:lpstr>Содержание тренинга</vt:lpstr>
      <vt:lpstr>Этапы и инструменты работы с программой</vt:lpstr>
      <vt:lpstr>Система и системное решение</vt:lpstr>
      <vt:lpstr>Система – это…</vt:lpstr>
      <vt:lpstr>Признаки системы</vt:lpstr>
      <vt:lpstr>Свойства системного решения</vt:lpstr>
      <vt:lpstr>Системное и несистемное решение</vt:lpstr>
      <vt:lpstr>Упражнение «Вопросы»</vt:lpstr>
      <vt:lpstr>Системы мышления</vt:lpstr>
      <vt:lpstr>Уточнение проблемы</vt:lpstr>
      <vt:lpstr>Основные понятия</vt:lpstr>
      <vt:lpstr>Зачем правильно формулировать проблему?</vt:lpstr>
      <vt:lpstr>Цитата</vt:lpstr>
      <vt:lpstr>Техника 4W+2H</vt:lpstr>
      <vt:lpstr>Упражнение «Сбор информации»</vt:lpstr>
      <vt:lpstr>Правила формулирования проблемы</vt:lpstr>
      <vt:lpstr>Критерии ясности проблемы</vt:lpstr>
      <vt:lpstr>Правила формулирования проблемы</vt:lpstr>
      <vt:lpstr>Правила формулирования проблемы</vt:lpstr>
      <vt:lpstr>Модель КВН</vt:lpstr>
      <vt:lpstr>Правила формулирования проблемы</vt:lpstr>
      <vt:lpstr>Правила формулирования проблемы</vt:lpstr>
      <vt:lpstr>Правила формулирования проблемы</vt:lpstr>
      <vt:lpstr>Проверьте корректность формулировки (1)</vt:lpstr>
      <vt:lpstr>Проверьте корректность формулировки (1)</vt:lpstr>
      <vt:lpstr>Проверьте корректность формулировки (2)</vt:lpstr>
      <vt:lpstr>Проверьте корректность формулировки (2)</vt:lpstr>
      <vt:lpstr>Проверьте корректность формулировки (3)</vt:lpstr>
      <vt:lpstr>Проверьте корректность формулировки (3)</vt:lpstr>
      <vt:lpstr>Проверьте корректность формулировки (4)</vt:lpstr>
      <vt:lpstr>Проверьте корректность формулировки (4)</vt:lpstr>
      <vt:lpstr>Проверьте корректность формулировки (5)</vt:lpstr>
      <vt:lpstr>Упражнение «Уточнение формулировки проблемы»</vt:lpstr>
      <vt:lpstr>Ловушка мышления «Идти вглубь»</vt:lpstr>
      <vt:lpstr>Ловушка мышления «Идти вглубь»</vt:lpstr>
      <vt:lpstr>Три типа проблем</vt:lpstr>
      <vt:lpstr>GAP* - анализ</vt:lpstr>
      <vt:lpstr>Алгоритм GAP-анализа</vt:lpstr>
      <vt:lpstr>Принципы выбора целевого значения</vt:lpstr>
      <vt:lpstr>Упражнение «GAP-анализ. Шаг 2»</vt:lpstr>
      <vt:lpstr>GAP-анализ. Шаг 3</vt:lpstr>
      <vt:lpstr>GAP-анализ. Шаг 4</vt:lpstr>
      <vt:lpstr>Упражнение «GAP-анализ. Шаги 3 и 4»</vt:lpstr>
      <vt:lpstr>Упражнение «GAP-анализ»</vt:lpstr>
      <vt:lpstr>Поиск причин проблемы</vt:lpstr>
      <vt:lpstr>Диаграмма Ишикавы</vt:lpstr>
      <vt:lpstr>Диаграмма Ишикавы</vt:lpstr>
      <vt:lpstr>Диаграмма Ишикавы</vt:lpstr>
      <vt:lpstr>Системные факторы</vt:lpstr>
      <vt:lpstr>Упражнение «Диаграмма Ишикавы»</vt:lpstr>
      <vt:lpstr>Правила генерации идей</vt:lpstr>
      <vt:lpstr>Упражнение «Диаграмма Ишикавы. Поиск причин»</vt:lpstr>
      <vt:lpstr>Видеоролик</vt:lpstr>
      <vt:lpstr>«Магическое число»</vt:lpstr>
      <vt:lpstr>Объем памяти</vt:lpstr>
      <vt:lpstr>Упражнение «Диаграмма Ишикавы. Группировка»</vt:lpstr>
      <vt:lpstr>Метод «5 Почему»</vt:lpstr>
      <vt:lpstr>Метод «5 Почему»</vt:lpstr>
      <vt:lpstr>Пример использования метода «5 Почему»</vt:lpstr>
      <vt:lpstr>Сила вопроса «Почему?»</vt:lpstr>
      <vt:lpstr>Проверьте логику</vt:lpstr>
      <vt:lpstr>Проверьте логику</vt:lpstr>
      <vt:lpstr>Упражнение «5 Почему»</vt:lpstr>
      <vt:lpstr>Упражнение «5 Почему»</vt:lpstr>
      <vt:lpstr>Итоги дня</vt:lpstr>
      <vt:lpstr>Системное мышление и анализ проблем</vt:lpstr>
      <vt:lpstr>Правила и регламент</vt:lpstr>
      <vt:lpstr>Упражнение «Идеи первого дня»</vt:lpstr>
      <vt:lpstr>Содержание тренинга</vt:lpstr>
      <vt:lpstr>Содержание тренинга</vt:lpstr>
      <vt:lpstr>Поиск решения проблемы</vt:lpstr>
      <vt:lpstr>Типы решений</vt:lpstr>
      <vt:lpstr>Варианты решений</vt:lpstr>
      <vt:lpstr>Упражнение «3 типа решений»</vt:lpstr>
      <vt:lpstr>Барьеры мышления</vt:lpstr>
      <vt:lpstr>Видеоролик</vt:lpstr>
      <vt:lpstr>Упражнение «Задачи»</vt:lpstr>
      <vt:lpstr>Переместите 1 цифру так, чтобы равенство стало верным</vt:lpstr>
      <vt:lpstr>В каком мы городе?</vt:lpstr>
      <vt:lpstr>Мост</vt:lpstr>
      <vt:lpstr>Презентация PowerPoint</vt:lpstr>
      <vt:lpstr>В каком мы городе? Решение</vt:lpstr>
      <vt:lpstr>Принципы поиска новых идей</vt:lpstr>
      <vt:lpstr>Преимущества группового поиска решений</vt:lpstr>
      <vt:lpstr>Алгоритм группового решения проблемы</vt:lpstr>
      <vt:lpstr>«Концерт на корпоративном празднике»</vt:lpstr>
      <vt:lpstr>Инструменты работы с информацией и решениями</vt:lpstr>
      <vt:lpstr>Упражнение «Сессия по поиску решений»</vt:lpstr>
      <vt:lpstr>Выбор решения</vt:lpstr>
      <vt:lpstr>Ценность альтернативы</vt:lpstr>
      <vt:lpstr>Алгоритмы оценки вариантов решений</vt:lpstr>
      <vt:lpstr>Алгоритмы оценки вариантов решений</vt:lpstr>
      <vt:lpstr>Алгоритмы оценки вариантов решений</vt:lpstr>
      <vt:lpstr>Упражнение «Отпуск»</vt:lpstr>
      <vt:lpstr>Универсальные критерии для принятия решений</vt:lpstr>
      <vt:lpstr>Упражнение «Выбор решения»</vt:lpstr>
      <vt:lpstr>Итоги тренинга</vt:lpstr>
    </vt:vector>
  </TitlesOfParts>
  <Company>wer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ewr wer</dc:creator>
  <cp:lastModifiedBy>Хохлов Антон Владимирович</cp:lastModifiedBy>
  <cp:revision>242</cp:revision>
  <cp:lastPrinted>2015-11-11T12:19:09Z</cp:lastPrinted>
  <dcterms:created xsi:type="dcterms:W3CDTF">2015-07-22T11:23:01Z</dcterms:created>
  <dcterms:modified xsi:type="dcterms:W3CDTF">2019-11-22T14:04:53Z</dcterms:modified>
</cp:coreProperties>
</file>